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65" r:id="rId7"/>
    <p:sldId id="257" r:id="rId8"/>
    <p:sldId id="266" r:id="rId9"/>
    <p:sldId id="258" r:id="rId10"/>
    <p:sldId id="267" r:id="rId11"/>
    <p:sldId id="259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5766-35C4-E84C-B939-9918DD3C62EB}" type="datetimeFigureOut">
              <a:rPr lang="en-US" smtClean="0"/>
              <a:t>05/07/20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6BD1-05C9-3C43-BCE6-1E19900D0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Revisit the sound slides from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0-07-05 at 15.1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08" y="0"/>
            <a:ext cx="5093208" cy="67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Revisit the sound slides from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0-07-05 at 15.1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8" y="0"/>
            <a:ext cx="513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>
                <a:latin typeface="Twinkl" charset="0"/>
              </a:rPr>
              <a:t>Flashcard/ Sound Recap</a:t>
            </a:r>
          </a:p>
        </p:txBody>
      </p:sp>
      <p:pic>
        <p:nvPicPr>
          <p:cNvPr id="23554" name="Picture 10" descr="Screenshot 2020-06-18 at 17.4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1" r="23503" b="22398"/>
          <a:stretch>
            <a:fillRect/>
          </a:stretch>
        </p:blipFill>
        <p:spPr bwMode="auto">
          <a:xfrm>
            <a:off x="688975" y="896938"/>
            <a:ext cx="8120063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0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-241300"/>
            <a:ext cx="8162925" cy="1150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Flashcard/ </a:t>
            </a:r>
            <a:r>
              <a:rPr lang="en-US" dirty="0">
                <a:cs typeface="+mj-cs"/>
              </a:rPr>
              <a:t>S</a:t>
            </a:r>
            <a:r>
              <a:rPr lang="en-US" dirty="0" smtClean="0">
                <a:cs typeface="+mj-cs"/>
              </a:rPr>
              <a:t>ound Recap </a:t>
            </a:r>
            <a:endParaRPr lang="en-US" sz="1050" dirty="0">
              <a:cs typeface="+mj-cs"/>
            </a:endParaRPr>
          </a:p>
        </p:txBody>
      </p:sp>
      <p:pic>
        <p:nvPicPr>
          <p:cNvPr id="24578" name="Picture 3" descr="Screenshot 2020-06-18 at 17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3"/>
          <a:stretch>
            <a:fillRect/>
          </a:stretch>
        </p:blipFill>
        <p:spPr bwMode="auto">
          <a:xfrm>
            <a:off x="1055688" y="703263"/>
            <a:ext cx="7224712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8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Flashcard/ </a:t>
            </a:r>
            <a:r>
              <a:rPr lang="en-US" dirty="0">
                <a:cs typeface="+mj-cs"/>
              </a:rPr>
              <a:t>S</a:t>
            </a:r>
            <a:r>
              <a:rPr lang="en-US" dirty="0" smtClean="0">
                <a:cs typeface="+mj-cs"/>
              </a:rPr>
              <a:t>ound Recap </a:t>
            </a:r>
            <a:br>
              <a:rPr lang="en-US" dirty="0" smtClean="0">
                <a:cs typeface="+mj-cs"/>
              </a:rPr>
            </a:br>
            <a:r>
              <a:rPr lang="en-US" sz="1050" dirty="0" smtClean="0">
                <a:cs typeface="+mj-cs"/>
              </a:rPr>
              <a:t>(your child may not know any of phase 5 yet)</a:t>
            </a:r>
            <a:endParaRPr lang="en-US" sz="1050" dirty="0">
              <a:cs typeface="+mj-cs"/>
            </a:endParaRPr>
          </a:p>
        </p:txBody>
      </p:sp>
      <p:pic>
        <p:nvPicPr>
          <p:cNvPr id="25602" name="Picture 2" descr="Screenshot 2020-06-27 at 20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039813"/>
            <a:ext cx="846613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6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0-07-05 at 15.0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0"/>
            <a:ext cx="5217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5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Revisit the sound slides from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8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20-07-05 at 15.09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55" y="0"/>
            <a:ext cx="5155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7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Revisit the sound slides from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8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 2020-07-05 at 15.1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06" y="174769"/>
            <a:ext cx="5179183" cy="67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</Words>
  <Application>Microsoft Macintosh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Monday</vt:lpstr>
      <vt:lpstr>Flashcard/ Sound Recap</vt:lpstr>
      <vt:lpstr>Flashcard/ Sound Recap </vt:lpstr>
      <vt:lpstr>Flashcard/ Sound Recap  (your child may not know any of phase 5 yet)</vt:lpstr>
      <vt:lpstr>PowerPoint Presentation</vt:lpstr>
      <vt:lpstr>Tuesday</vt:lpstr>
      <vt:lpstr>PowerPoint Presentation</vt:lpstr>
      <vt:lpstr>Wednesday</vt:lpstr>
      <vt:lpstr>PowerPoint Presentation</vt:lpstr>
      <vt:lpstr>Thursday</vt:lpstr>
      <vt:lpstr>PowerPoint Presentation</vt:lpstr>
      <vt:lpstr>Friday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2020-07-05T14:07:27Z</dcterms:created>
  <dcterms:modified xsi:type="dcterms:W3CDTF">2020-07-05T14:20:27Z</dcterms:modified>
</cp:coreProperties>
</file>