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3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3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4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7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37B08BB-F488-BA42-A55B-788AAC57CE6A}" type="datetimeFigureOut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27/06/20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5C63E29-8764-B346-AB81-A509C78FB4E5}" type="slidenum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BBFC-BA53-A04E-94AF-B845AFA025E8}" type="datetimeFigureOut">
              <a:rPr lang="en-US" smtClean="0"/>
              <a:t>27/06/20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B23F-A0EA-8A40-A12C-4B87139F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391" y="685295"/>
            <a:ext cx="50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4688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689394" y="897340"/>
            <a:ext cx="8119486" cy="5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4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95" y="-241869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endParaRPr lang="en-US" sz="1050" dirty="0"/>
          </a:p>
        </p:txBody>
      </p:sp>
      <p:pic>
        <p:nvPicPr>
          <p:cNvPr id="4" name="Picture 3" descr="Screenshot 2020-06-18 at 17.55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3"/>
          <a:stretch/>
        </p:blipFill>
        <p:spPr>
          <a:xfrm>
            <a:off x="1055250" y="702756"/>
            <a:ext cx="7225081" cy="6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(</a:t>
            </a:r>
            <a:r>
              <a:rPr lang="en-US" sz="1050" dirty="0" smtClean="0"/>
              <a:t>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27 at 20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6" y="1040365"/>
            <a:ext cx="8466201" cy="56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6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397125" y="2217738"/>
            <a:ext cx="43497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latin typeface="Twinkl SemiBold" charset="0"/>
              </a:rPr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327184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66863" y="2225675"/>
            <a:ext cx="601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handstand</a:t>
            </a:r>
          </a:p>
        </p:txBody>
      </p:sp>
    </p:spTree>
    <p:extLst>
      <p:ext uri="{BB962C8B-B14F-4D97-AF65-F5344CB8AC3E}">
        <p14:creationId xmlns:p14="http://schemas.microsoft.com/office/powerpoint/2010/main" val="296223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405063" y="2233613"/>
            <a:ext cx="433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melting</a:t>
            </a:r>
          </a:p>
        </p:txBody>
      </p:sp>
    </p:spTree>
    <p:extLst>
      <p:ext uri="{BB962C8B-B14F-4D97-AF65-F5344CB8AC3E}">
        <p14:creationId xmlns:p14="http://schemas.microsoft.com/office/powerpoint/2010/main" val="181741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017713" y="2233613"/>
            <a:ext cx="5116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lunchbox</a:t>
            </a:r>
          </a:p>
        </p:txBody>
      </p:sp>
    </p:spTree>
    <p:extLst>
      <p:ext uri="{BB962C8B-B14F-4D97-AF65-F5344CB8AC3E}">
        <p14:creationId xmlns:p14="http://schemas.microsoft.com/office/powerpoint/2010/main" val="55971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33" y="624828"/>
            <a:ext cx="503940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Read this alien word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If you’d like draw the alien!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dirty="0" err="1">
                <a:solidFill>
                  <a:srgbClr val="FF0000"/>
                </a:solidFill>
                <a:latin typeface="Twinkl" charset="0"/>
                <a:ea typeface="ＭＳ Ｐゴシック" charset="0"/>
              </a:rPr>
              <a:t>zunper</a:t>
            </a:r>
            <a:endParaRPr lang="en-US" sz="11500" dirty="0">
              <a:solidFill>
                <a:srgbClr val="FF0000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1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Macintosh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Flashcard/ Sound Recap</vt:lpstr>
      <vt:lpstr>Flashcard/ Sound Recap </vt:lpstr>
      <vt:lpstr>Flashcard/ Sound Recap 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2020-06-27T20:16:27Z</dcterms:created>
  <dcterms:modified xsi:type="dcterms:W3CDTF">2020-06-27T20:23:43Z</dcterms:modified>
</cp:coreProperties>
</file>