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1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9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z="1350" dirty="0">
                <a:solidFill>
                  <a:prstClr val="white"/>
                </a:solidFill>
                <a:latin typeface="Twinkl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51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3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37B08BB-F488-BA42-A55B-788AAC57CE6A}" type="datetimeFigureOut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27/06/20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5C63E29-8764-B346-AB81-A509C78FB4E5}" type="slidenum">
              <a:rPr lang="en-US">
                <a:solidFill>
                  <a:srgbClr val="1C1C1C"/>
                </a:solidFill>
                <a:latin typeface="Twink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C1C1C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6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0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ＭＳ Ｐゴシック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391" y="685295"/>
            <a:ext cx="50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332890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689394" y="897340"/>
            <a:ext cx="8119486" cy="56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95" y="-241869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endParaRPr lang="en-US" sz="1050" dirty="0"/>
          </a:p>
        </p:txBody>
      </p:sp>
      <p:pic>
        <p:nvPicPr>
          <p:cNvPr id="4" name="Picture 3" descr="Screenshot 2020-06-18 at 17.55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3"/>
          <a:stretch/>
        </p:blipFill>
        <p:spPr>
          <a:xfrm>
            <a:off x="1055250" y="702756"/>
            <a:ext cx="7225081" cy="6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0"/>
            <a:ext cx="8162925" cy="1150938"/>
          </a:xfrm>
        </p:spPr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(</a:t>
            </a:r>
            <a:r>
              <a:rPr lang="en-US" sz="1050" dirty="0" smtClean="0"/>
              <a:t>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27 at 20.5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6" y="1040365"/>
            <a:ext cx="8466201" cy="56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138363" y="2225675"/>
            <a:ext cx="4910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800" dirty="0">
                <a:latin typeface="Twinkl SemiBold" charset="0"/>
              </a:rPr>
              <a:t>helpdesk</a:t>
            </a:r>
          </a:p>
        </p:txBody>
      </p:sp>
    </p:spTree>
    <p:extLst>
      <p:ext uri="{BB962C8B-B14F-4D97-AF65-F5344CB8AC3E}">
        <p14:creationId xmlns:p14="http://schemas.microsoft.com/office/powerpoint/2010/main" val="255324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698750" y="2225675"/>
            <a:ext cx="37544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800" dirty="0">
                <a:latin typeface="Twinkl SemiBold" charset="0"/>
              </a:rPr>
              <a:t>softest</a:t>
            </a:r>
          </a:p>
        </p:txBody>
      </p:sp>
    </p:spTree>
    <p:extLst>
      <p:ext uri="{BB962C8B-B14F-4D97-AF65-F5344CB8AC3E}">
        <p14:creationId xmlns:p14="http://schemas.microsoft.com/office/powerpoint/2010/main" val="146632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578100" y="2225675"/>
            <a:ext cx="3995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Twinkl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latin typeface="Twinkl SemiBold" charset="0"/>
              </a:rPr>
              <a:t>giftbox</a:t>
            </a:r>
          </a:p>
        </p:txBody>
      </p:sp>
    </p:spTree>
    <p:extLst>
      <p:ext uri="{BB962C8B-B14F-4D97-AF65-F5344CB8AC3E}">
        <p14:creationId xmlns:p14="http://schemas.microsoft.com/office/powerpoint/2010/main" val="68768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233" y="624828"/>
            <a:ext cx="503940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Read this alien word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1C1C1C"/>
                </a:solidFill>
                <a:latin typeface="Twinkl" charset="0"/>
                <a:ea typeface="ＭＳ Ｐゴシック" charset="0"/>
              </a:rPr>
              <a:t>If you’d like draw the alien!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1C1C1C"/>
              </a:solidFill>
              <a:latin typeface="Twinkl" charset="0"/>
              <a:ea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dirty="0" err="1">
                <a:solidFill>
                  <a:srgbClr val="FF0000"/>
                </a:solidFill>
                <a:latin typeface="Twinkl" charset="0"/>
                <a:ea typeface="ＭＳ Ｐゴシック" charset="0"/>
              </a:rPr>
              <a:t>kooft</a:t>
            </a:r>
            <a:endParaRPr lang="en-US" sz="11500" dirty="0">
              <a:solidFill>
                <a:srgbClr val="FF0000"/>
              </a:solidFill>
              <a:latin typeface="Twink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9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417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Flashcard/ Sound Recap</vt:lpstr>
      <vt:lpstr>Flashcard/ Sound Recap </vt:lpstr>
      <vt:lpstr>Flashcard/ Sound Recap  (your child may not know any of phase 5 yet)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2020-06-27T20:26:10Z</dcterms:created>
  <dcterms:modified xsi:type="dcterms:W3CDTF">2020-06-27T20:26:52Z</dcterms:modified>
</cp:coreProperties>
</file>