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3" r:id="rId2"/>
    <p:sldId id="274" r:id="rId3"/>
  </p:sldIdLst>
  <p:sldSz cx="9144000" cy="6858000" type="screen4x3"/>
  <p:notesSz cx="6858000" cy="9144000"/>
  <p:embeddedFontLst>
    <p:embeddedFont>
      <p:font typeface="Sassoon Infant Rg" panose="02000503030000020003" charset="0"/>
      <p:regular r:id="rId6"/>
      <p:bold r:id="rId7"/>
    </p:embeddedFont>
    <p:embeddedFont>
      <p:font typeface="Twinkl" panose="020B0604020202020204" charset="0"/>
      <p:regular r:id="rId8"/>
      <p:bold r:id="rId9"/>
    </p:embeddedFont>
    <p:embeddedFont>
      <p:font typeface="Twinkl SemiBold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80" y="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81E21A-DC9D-4A0A-8AAD-7FDBB731DF9A}" type="datetimeFigureOut">
              <a:rPr lang="en-GB"/>
              <a:pPr>
                <a:defRPr/>
              </a:pPr>
              <a:t>21/06/2020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21FB2D-B84E-4B6F-BC86-AD17B04E4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ED364D-387C-40A6-ABE1-0BB03FDD7306}" type="datetimeFigureOut">
              <a:rPr lang="en-GB"/>
              <a:pPr>
                <a:defRPr/>
              </a:pPr>
              <a:t>21/06/2020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45A152-22F8-4EA7-BEDA-CD708F6E5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4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3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17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669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4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857250" y="5756275"/>
            <a:ext cx="7531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900">
                <a:latin typeface="Arial" panose="020B0604020202020204" pitchFamily="34" charset="0"/>
              </a:rPr>
              <a:t>Video courtesy of Judith Kearney(@Youtube.com) - granted under creative commons licence - attribution</a:t>
            </a:r>
          </a:p>
        </p:txBody>
      </p:sp>
      <p:pic>
        <p:nvPicPr>
          <p:cNvPr id="3" name="Shallow water fish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650" y="765175"/>
            <a:ext cx="7596188" cy="427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8"/>
          <p:cNvSpPr txBox="1">
            <a:spLocks noChangeArrowheads="1"/>
          </p:cNvSpPr>
          <p:nvPr/>
        </p:nvSpPr>
        <p:spPr bwMode="auto">
          <a:xfrm>
            <a:off x="755650" y="2206625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/>
              <a:t>What habitats do fish live in?</a:t>
            </a:r>
          </a:p>
        </p:txBody>
      </p: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755650" y="3832225"/>
            <a:ext cx="7632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 dirty="0"/>
              <a:t>Which fish live in the </a:t>
            </a:r>
            <a:br>
              <a:rPr lang="en-GB" altLang="en-US" sz="3200" b="1" dirty="0"/>
            </a:br>
            <a:r>
              <a:rPr lang="en-GB" altLang="en-US" sz="3200" b="1" dirty="0"/>
              <a:t>different habitats?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</TotalTime>
  <Words>32</Words>
  <Application>Microsoft Office PowerPoint</Application>
  <PresentationFormat>On-screen Show (4:3)</PresentationFormat>
  <Paragraphs>3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Sassoon Infant Rg</vt:lpstr>
      <vt:lpstr>Twinkl</vt:lpstr>
      <vt:lpstr>Twinkl SemiBold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Julie Wigginton</cp:lastModifiedBy>
  <cp:revision>8</cp:revision>
  <dcterms:created xsi:type="dcterms:W3CDTF">2017-03-07T15:20:48Z</dcterms:created>
  <dcterms:modified xsi:type="dcterms:W3CDTF">2020-06-21T06:25:37Z</dcterms:modified>
</cp:coreProperties>
</file>