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76" r:id="rId3"/>
    <p:sldId id="271" r:id="rId4"/>
  </p:sldIdLst>
  <p:sldSz cx="9144000" cy="6858000" type="screen4x3"/>
  <p:notesSz cx="6858000" cy="9144000"/>
  <p:embeddedFontLst>
    <p:embeddedFont>
      <p:font typeface="Sassoon Infant Rg" panose="02000503030000020003" charset="0"/>
      <p:regular r:id="rId7"/>
      <p:bold r:id="rId8"/>
    </p:embeddedFont>
    <p:embeddedFont>
      <p:font typeface="Twinkl" panose="020B0604020202020204" charset="0"/>
      <p:regular r:id="rId9"/>
      <p:bold r:id="rId10"/>
    </p:embeddedFont>
    <p:embeddedFont>
      <p:font typeface="Tuffy" panose="020B0603060100000000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2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88" y="45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81E21A-DC9D-4A0A-8AAD-7FDBB731DF9A}" type="datetimeFigureOut">
              <a:rPr lang="en-GB"/>
              <a:pPr>
                <a:defRPr/>
              </a:pPr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21FB2D-B84E-4B6F-BC86-AD17B04E4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ED364D-387C-40A6-ABE1-0BB03FDD7306}" type="datetimeFigureOut">
              <a:rPr lang="en-GB"/>
              <a:pPr>
                <a:defRPr/>
              </a:pPr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45A152-22F8-4EA7-BEDA-CD708F6E59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4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93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17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669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4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608442"/>
            <a:ext cx="8220075" cy="652318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  <a:endParaRPr lang="en-GB" altLang="en-US" sz="2800" dirty="0">
              <a:solidFill>
                <a:schemeClr val="accent1"/>
              </a:solidFill>
              <a:latin typeface="Arial" panose="020B0604020202020204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00201" y="5807843"/>
            <a:ext cx="5948210" cy="280488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  <p:sp>
        <p:nvSpPr>
          <p:cNvPr id="21" name="Title 2"/>
          <p:cNvSpPr>
            <a:spLocks/>
          </p:cNvSpPr>
          <p:nvPr/>
        </p:nvSpPr>
        <p:spPr bwMode="auto">
          <a:xfrm>
            <a:off x="482600" y="6536889"/>
            <a:ext cx="8220075" cy="22940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27794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57250" y="5756275"/>
            <a:ext cx="7531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900">
                <a:latin typeface="Arial" panose="020B0604020202020204" pitchFamily="34" charset="0"/>
              </a:rPr>
              <a:t>Video courtesy of Judith Kearney(@Youtube.com) - granted under creative commons licence - attribution</a:t>
            </a:r>
          </a:p>
        </p:txBody>
      </p:sp>
      <p:pic>
        <p:nvPicPr>
          <p:cNvPr id="3" name="fish in coral reef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650" y="765175"/>
            <a:ext cx="7596188" cy="427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</TotalTime>
  <Words>101</Words>
  <Application>Microsoft Office PowerPoint</Application>
  <PresentationFormat>On-screen Show (4:3)</PresentationFormat>
  <Paragraphs>7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Sassoon Infant Rg</vt:lpstr>
      <vt:lpstr>Twinkl</vt:lpstr>
      <vt:lpstr>Tuffy</vt:lpstr>
      <vt:lpstr>Calibri</vt:lpstr>
      <vt:lpstr>Twinkl SemiBold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Julie Wigginton</cp:lastModifiedBy>
  <cp:revision>7</cp:revision>
  <dcterms:created xsi:type="dcterms:W3CDTF">2017-03-07T15:20:48Z</dcterms:created>
  <dcterms:modified xsi:type="dcterms:W3CDTF">2020-06-21T06:24:50Z</dcterms:modified>
</cp:coreProperties>
</file>