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61" r:id="rId5"/>
    <p:sldId id="258"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3" d="100"/>
          <a:sy n="83" d="100"/>
        </p:scale>
        <p:origin x="45" y="55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5A483-0AF5-4694-85F8-6EFEA8609A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1BA977F-A073-44A7-A0C1-79EBBFB5E4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B94FCDC-9A10-4837-A4C6-19D0BE422130}"/>
              </a:ext>
            </a:extLst>
          </p:cNvPr>
          <p:cNvSpPr>
            <a:spLocks noGrp="1"/>
          </p:cNvSpPr>
          <p:nvPr>
            <p:ph type="dt" sz="half" idx="10"/>
          </p:nvPr>
        </p:nvSpPr>
        <p:spPr/>
        <p:txBody>
          <a:bodyPr/>
          <a:lstStyle/>
          <a:p>
            <a:fld id="{B2111535-1F3F-4A5A-8A2C-A9B0961F0BAC}" type="datetimeFigureOut">
              <a:rPr lang="en-GB" smtClean="0"/>
              <a:t>29/04/2020</a:t>
            </a:fld>
            <a:endParaRPr lang="en-GB"/>
          </a:p>
        </p:txBody>
      </p:sp>
      <p:sp>
        <p:nvSpPr>
          <p:cNvPr id="5" name="Footer Placeholder 4">
            <a:extLst>
              <a:ext uri="{FF2B5EF4-FFF2-40B4-BE49-F238E27FC236}">
                <a16:creationId xmlns:a16="http://schemas.microsoft.com/office/drawing/2014/main" id="{48BC80AA-DB31-4391-A88B-819071E904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6C161A-179F-4B13-A7EC-8FAFE15C18CE}"/>
              </a:ext>
            </a:extLst>
          </p:cNvPr>
          <p:cNvSpPr>
            <a:spLocks noGrp="1"/>
          </p:cNvSpPr>
          <p:nvPr>
            <p:ph type="sldNum" sz="quarter" idx="12"/>
          </p:nvPr>
        </p:nvSpPr>
        <p:spPr/>
        <p:txBody>
          <a:bodyPr/>
          <a:lstStyle/>
          <a:p>
            <a:fld id="{E8C6E8A3-88FA-4FD8-8ECB-2359EF603DDA}" type="slidenum">
              <a:rPr lang="en-GB" smtClean="0"/>
              <a:t>‹#›</a:t>
            </a:fld>
            <a:endParaRPr lang="en-GB"/>
          </a:p>
        </p:txBody>
      </p:sp>
    </p:spTree>
    <p:extLst>
      <p:ext uri="{BB962C8B-B14F-4D97-AF65-F5344CB8AC3E}">
        <p14:creationId xmlns:p14="http://schemas.microsoft.com/office/powerpoint/2010/main" val="3950273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379B0-0514-4EC9-B568-227E39D1175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FF937F8-C21F-4A6D-8232-6AEE5492D1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226D0A-53A8-4801-91B1-7D2FFAD071E3}"/>
              </a:ext>
            </a:extLst>
          </p:cNvPr>
          <p:cNvSpPr>
            <a:spLocks noGrp="1"/>
          </p:cNvSpPr>
          <p:nvPr>
            <p:ph type="dt" sz="half" idx="10"/>
          </p:nvPr>
        </p:nvSpPr>
        <p:spPr/>
        <p:txBody>
          <a:bodyPr/>
          <a:lstStyle/>
          <a:p>
            <a:fld id="{B2111535-1F3F-4A5A-8A2C-A9B0961F0BAC}" type="datetimeFigureOut">
              <a:rPr lang="en-GB" smtClean="0"/>
              <a:t>29/04/2020</a:t>
            </a:fld>
            <a:endParaRPr lang="en-GB"/>
          </a:p>
        </p:txBody>
      </p:sp>
      <p:sp>
        <p:nvSpPr>
          <p:cNvPr id="5" name="Footer Placeholder 4">
            <a:extLst>
              <a:ext uri="{FF2B5EF4-FFF2-40B4-BE49-F238E27FC236}">
                <a16:creationId xmlns:a16="http://schemas.microsoft.com/office/drawing/2014/main" id="{AFB6D160-AC20-489D-99FF-8945DC8560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73432B-F4BC-4F90-BC25-E1BF18245390}"/>
              </a:ext>
            </a:extLst>
          </p:cNvPr>
          <p:cNvSpPr>
            <a:spLocks noGrp="1"/>
          </p:cNvSpPr>
          <p:nvPr>
            <p:ph type="sldNum" sz="quarter" idx="12"/>
          </p:nvPr>
        </p:nvSpPr>
        <p:spPr/>
        <p:txBody>
          <a:bodyPr/>
          <a:lstStyle/>
          <a:p>
            <a:fld id="{E8C6E8A3-88FA-4FD8-8ECB-2359EF603DDA}" type="slidenum">
              <a:rPr lang="en-GB" smtClean="0"/>
              <a:t>‹#›</a:t>
            </a:fld>
            <a:endParaRPr lang="en-GB"/>
          </a:p>
        </p:txBody>
      </p:sp>
    </p:spTree>
    <p:extLst>
      <p:ext uri="{BB962C8B-B14F-4D97-AF65-F5344CB8AC3E}">
        <p14:creationId xmlns:p14="http://schemas.microsoft.com/office/powerpoint/2010/main" val="892151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C925F0-AA63-4148-AA57-84F49812AEB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2E2E8F0-B5E7-4FC0-BDE5-7F973438BB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352E43-CCA1-49EC-879C-C465D355472B}"/>
              </a:ext>
            </a:extLst>
          </p:cNvPr>
          <p:cNvSpPr>
            <a:spLocks noGrp="1"/>
          </p:cNvSpPr>
          <p:nvPr>
            <p:ph type="dt" sz="half" idx="10"/>
          </p:nvPr>
        </p:nvSpPr>
        <p:spPr/>
        <p:txBody>
          <a:bodyPr/>
          <a:lstStyle/>
          <a:p>
            <a:fld id="{B2111535-1F3F-4A5A-8A2C-A9B0961F0BAC}" type="datetimeFigureOut">
              <a:rPr lang="en-GB" smtClean="0"/>
              <a:t>29/04/2020</a:t>
            </a:fld>
            <a:endParaRPr lang="en-GB"/>
          </a:p>
        </p:txBody>
      </p:sp>
      <p:sp>
        <p:nvSpPr>
          <p:cNvPr id="5" name="Footer Placeholder 4">
            <a:extLst>
              <a:ext uri="{FF2B5EF4-FFF2-40B4-BE49-F238E27FC236}">
                <a16:creationId xmlns:a16="http://schemas.microsoft.com/office/drawing/2014/main" id="{A1F8E91F-CA33-42D6-9098-85F7548639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A6249F-CFB5-44D0-BDC1-0C04C67DA39E}"/>
              </a:ext>
            </a:extLst>
          </p:cNvPr>
          <p:cNvSpPr>
            <a:spLocks noGrp="1"/>
          </p:cNvSpPr>
          <p:nvPr>
            <p:ph type="sldNum" sz="quarter" idx="12"/>
          </p:nvPr>
        </p:nvSpPr>
        <p:spPr/>
        <p:txBody>
          <a:bodyPr/>
          <a:lstStyle/>
          <a:p>
            <a:fld id="{E8C6E8A3-88FA-4FD8-8ECB-2359EF603DDA}" type="slidenum">
              <a:rPr lang="en-GB" smtClean="0"/>
              <a:t>‹#›</a:t>
            </a:fld>
            <a:endParaRPr lang="en-GB"/>
          </a:p>
        </p:txBody>
      </p:sp>
    </p:spTree>
    <p:extLst>
      <p:ext uri="{BB962C8B-B14F-4D97-AF65-F5344CB8AC3E}">
        <p14:creationId xmlns:p14="http://schemas.microsoft.com/office/powerpoint/2010/main" val="2092006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FC4ED-C52E-4ABD-9ABA-932D4B98687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BF8960C-7450-46F8-8A33-1955D33180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3B3D3E8-119A-4282-A82E-3E81B426B651}"/>
              </a:ext>
            </a:extLst>
          </p:cNvPr>
          <p:cNvSpPr>
            <a:spLocks noGrp="1"/>
          </p:cNvSpPr>
          <p:nvPr>
            <p:ph type="dt" sz="half" idx="10"/>
          </p:nvPr>
        </p:nvSpPr>
        <p:spPr/>
        <p:txBody>
          <a:bodyPr/>
          <a:lstStyle/>
          <a:p>
            <a:fld id="{B2111535-1F3F-4A5A-8A2C-A9B0961F0BAC}" type="datetimeFigureOut">
              <a:rPr lang="en-GB" smtClean="0"/>
              <a:t>29/04/2020</a:t>
            </a:fld>
            <a:endParaRPr lang="en-GB"/>
          </a:p>
        </p:txBody>
      </p:sp>
      <p:sp>
        <p:nvSpPr>
          <p:cNvPr id="5" name="Footer Placeholder 4">
            <a:extLst>
              <a:ext uri="{FF2B5EF4-FFF2-40B4-BE49-F238E27FC236}">
                <a16:creationId xmlns:a16="http://schemas.microsoft.com/office/drawing/2014/main" id="{98EB9EE3-40E5-4504-A494-FC39AA55CB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C29179-4D5E-413B-9407-8AEC6A25B84B}"/>
              </a:ext>
            </a:extLst>
          </p:cNvPr>
          <p:cNvSpPr>
            <a:spLocks noGrp="1"/>
          </p:cNvSpPr>
          <p:nvPr>
            <p:ph type="sldNum" sz="quarter" idx="12"/>
          </p:nvPr>
        </p:nvSpPr>
        <p:spPr/>
        <p:txBody>
          <a:bodyPr/>
          <a:lstStyle/>
          <a:p>
            <a:fld id="{E8C6E8A3-88FA-4FD8-8ECB-2359EF603DDA}" type="slidenum">
              <a:rPr lang="en-GB" smtClean="0"/>
              <a:t>‹#›</a:t>
            </a:fld>
            <a:endParaRPr lang="en-GB"/>
          </a:p>
        </p:txBody>
      </p:sp>
    </p:spTree>
    <p:extLst>
      <p:ext uri="{BB962C8B-B14F-4D97-AF65-F5344CB8AC3E}">
        <p14:creationId xmlns:p14="http://schemas.microsoft.com/office/powerpoint/2010/main" val="2216313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32114-A0ED-416D-BEDB-6C24CACF7C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B4BE95A-8337-4ED0-8941-7C7F698115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F541EA-A3D8-4466-B203-A2172BBF6E25}"/>
              </a:ext>
            </a:extLst>
          </p:cNvPr>
          <p:cNvSpPr>
            <a:spLocks noGrp="1"/>
          </p:cNvSpPr>
          <p:nvPr>
            <p:ph type="dt" sz="half" idx="10"/>
          </p:nvPr>
        </p:nvSpPr>
        <p:spPr/>
        <p:txBody>
          <a:bodyPr/>
          <a:lstStyle/>
          <a:p>
            <a:fld id="{B2111535-1F3F-4A5A-8A2C-A9B0961F0BAC}" type="datetimeFigureOut">
              <a:rPr lang="en-GB" smtClean="0"/>
              <a:t>29/04/2020</a:t>
            </a:fld>
            <a:endParaRPr lang="en-GB"/>
          </a:p>
        </p:txBody>
      </p:sp>
      <p:sp>
        <p:nvSpPr>
          <p:cNvPr id="5" name="Footer Placeholder 4">
            <a:extLst>
              <a:ext uri="{FF2B5EF4-FFF2-40B4-BE49-F238E27FC236}">
                <a16:creationId xmlns:a16="http://schemas.microsoft.com/office/drawing/2014/main" id="{881FED24-E42E-438A-A5D6-73381065E4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666FF6-BB41-4D9F-BDB0-513D74492FC4}"/>
              </a:ext>
            </a:extLst>
          </p:cNvPr>
          <p:cNvSpPr>
            <a:spLocks noGrp="1"/>
          </p:cNvSpPr>
          <p:nvPr>
            <p:ph type="sldNum" sz="quarter" idx="12"/>
          </p:nvPr>
        </p:nvSpPr>
        <p:spPr/>
        <p:txBody>
          <a:bodyPr/>
          <a:lstStyle/>
          <a:p>
            <a:fld id="{E8C6E8A3-88FA-4FD8-8ECB-2359EF603DDA}" type="slidenum">
              <a:rPr lang="en-GB" smtClean="0"/>
              <a:t>‹#›</a:t>
            </a:fld>
            <a:endParaRPr lang="en-GB"/>
          </a:p>
        </p:txBody>
      </p:sp>
    </p:spTree>
    <p:extLst>
      <p:ext uri="{BB962C8B-B14F-4D97-AF65-F5344CB8AC3E}">
        <p14:creationId xmlns:p14="http://schemas.microsoft.com/office/powerpoint/2010/main" val="1929309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98FD7-CBB4-4ECE-8D51-793E4859F5A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1DC096D-1E49-4682-B3D7-3FACB59915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0AC0ADC-C9FD-4DCD-9C44-484C6BBF0E9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F57991F-793C-4345-AB56-6D7F97771B03}"/>
              </a:ext>
            </a:extLst>
          </p:cNvPr>
          <p:cNvSpPr>
            <a:spLocks noGrp="1"/>
          </p:cNvSpPr>
          <p:nvPr>
            <p:ph type="dt" sz="half" idx="10"/>
          </p:nvPr>
        </p:nvSpPr>
        <p:spPr/>
        <p:txBody>
          <a:bodyPr/>
          <a:lstStyle/>
          <a:p>
            <a:fld id="{B2111535-1F3F-4A5A-8A2C-A9B0961F0BAC}" type="datetimeFigureOut">
              <a:rPr lang="en-GB" smtClean="0"/>
              <a:t>29/04/2020</a:t>
            </a:fld>
            <a:endParaRPr lang="en-GB"/>
          </a:p>
        </p:txBody>
      </p:sp>
      <p:sp>
        <p:nvSpPr>
          <p:cNvPr id="6" name="Footer Placeholder 5">
            <a:extLst>
              <a:ext uri="{FF2B5EF4-FFF2-40B4-BE49-F238E27FC236}">
                <a16:creationId xmlns:a16="http://schemas.microsoft.com/office/drawing/2014/main" id="{703BC4D2-5863-4A42-8AA0-6BDB516058B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41862F-9E3B-47E7-B643-3CD58ADE0922}"/>
              </a:ext>
            </a:extLst>
          </p:cNvPr>
          <p:cNvSpPr>
            <a:spLocks noGrp="1"/>
          </p:cNvSpPr>
          <p:nvPr>
            <p:ph type="sldNum" sz="quarter" idx="12"/>
          </p:nvPr>
        </p:nvSpPr>
        <p:spPr/>
        <p:txBody>
          <a:bodyPr/>
          <a:lstStyle/>
          <a:p>
            <a:fld id="{E8C6E8A3-88FA-4FD8-8ECB-2359EF603DDA}" type="slidenum">
              <a:rPr lang="en-GB" smtClean="0"/>
              <a:t>‹#›</a:t>
            </a:fld>
            <a:endParaRPr lang="en-GB"/>
          </a:p>
        </p:txBody>
      </p:sp>
    </p:spTree>
    <p:extLst>
      <p:ext uri="{BB962C8B-B14F-4D97-AF65-F5344CB8AC3E}">
        <p14:creationId xmlns:p14="http://schemas.microsoft.com/office/powerpoint/2010/main" val="1015927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E14AD-2F67-42ED-88B8-0C67E291566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221D6C8-3352-4072-96E5-80ACC961C0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764F11-0A8C-4320-B3D9-BF38AFC89F1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A6AB555-05F0-4F8F-B750-D5B6F103FE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FCFED4-F835-40A4-A944-5F87486183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DCE784B-2D5B-4E93-8F35-1D86BB55A720}"/>
              </a:ext>
            </a:extLst>
          </p:cNvPr>
          <p:cNvSpPr>
            <a:spLocks noGrp="1"/>
          </p:cNvSpPr>
          <p:nvPr>
            <p:ph type="dt" sz="half" idx="10"/>
          </p:nvPr>
        </p:nvSpPr>
        <p:spPr/>
        <p:txBody>
          <a:bodyPr/>
          <a:lstStyle/>
          <a:p>
            <a:fld id="{B2111535-1F3F-4A5A-8A2C-A9B0961F0BAC}" type="datetimeFigureOut">
              <a:rPr lang="en-GB" smtClean="0"/>
              <a:t>29/04/2020</a:t>
            </a:fld>
            <a:endParaRPr lang="en-GB"/>
          </a:p>
        </p:txBody>
      </p:sp>
      <p:sp>
        <p:nvSpPr>
          <p:cNvPr id="8" name="Footer Placeholder 7">
            <a:extLst>
              <a:ext uri="{FF2B5EF4-FFF2-40B4-BE49-F238E27FC236}">
                <a16:creationId xmlns:a16="http://schemas.microsoft.com/office/drawing/2014/main" id="{1BB5FD1E-407A-456D-9F54-7CBE11F49BB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FBDF161-4945-43A3-8DAE-675C0524E5CC}"/>
              </a:ext>
            </a:extLst>
          </p:cNvPr>
          <p:cNvSpPr>
            <a:spLocks noGrp="1"/>
          </p:cNvSpPr>
          <p:nvPr>
            <p:ph type="sldNum" sz="quarter" idx="12"/>
          </p:nvPr>
        </p:nvSpPr>
        <p:spPr/>
        <p:txBody>
          <a:bodyPr/>
          <a:lstStyle/>
          <a:p>
            <a:fld id="{E8C6E8A3-88FA-4FD8-8ECB-2359EF603DDA}" type="slidenum">
              <a:rPr lang="en-GB" smtClean="0"/>
              <a:t>‹#›</a:t>
            </a:fld>
            <a:endParaRPr lang="en-GB"/>
          </a:p>
        </p:txBody>
      </p:sp>
    </p:spTree>
    <p:extLst>
      <p:ext uri="{BB962C8B-B14F-4D97-AF65-F5344CB8AC3E}">
        <p14:creationId xmlns:p14="http://schemas.microsoft.com/office/powerpoint/2010/main" val="178032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C94A2-FAA6-427A-9797-A634B018211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201B7D3-85A5-4510-8DCB-0DBF7783E7EB}"/>
              </a:ext>
            </a:extLst>
          </p:cNvPr>
          <p:cNvSpPr>
            <a:spLocks noGrp="1"/>
          </p:cNvSpPr>
          <p:nvPr>
            <p:ph type="dt" sz="half" idx="10"/>
          </p:nvPr>
        </p:nvSpPr>
        <p:spPr/>
        <p:txBody>
          <a:bodyPr/>
          <a:lstStyle/>
          <a:p>
            <a:fld id="{B2111535-1F3F-4A5A-8A2C-A9B0961F0BAC}" type="datetimeFigureOut">
              <a:rPr lang="en-GB" smtClean="0"/>
              <a:t>29/04/2020</a:t>
            </a:fld>
            <a:endParaRPr lang="en-GB"/>
          </a:p>
        </p:txBody>
      </p:sp>
      <p:sp>
        <p:nvSpPr>
          <p:cNvPr id="4" name="Footer Placeholder 3">
            <a:extLst>
              <a:ext uri="{FF2B5EF4-FFF2-40B4-BE49-F238E27FC236}">
                <a16:creationId xmlns:a16="http://schemas.microsoft.com/office/drawing/2014/main" id="{E860A8C7-B75A-45C5-90FE-3D81D35A181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C8080F7-D9E7-402C-A9F7-DB9DF8E7BC1E}"/>
              </a:ext>
            </a:extLst>
          </p:cNvPr>
          <p:cNvSpPr>
            <a:spLocks noGrp="1"/>
          </p:cNvSpPr>
          <p:nvPr>
            <p:ph type="sldNum" sz="quarter" idx="12"/>
          </p:nvPr>
        </p:nvSpPr>
        <p:spPr/>
        <p:txBody>
          <a:bodyPr/>
          <a:lstStyle/>
          <a:p>
            <a:fld id="{E8C6E8A3-88FA-4FD8-8ECB-2359EF603DDA}" type="slidenum">
              <a:rPr lang="en-GB" smtClean="0"/>
              <a:t>‹#›</a:t>
            </a:fld>
            <a:endParaRPr lang="en-GB"/>
          </a:p>
        </p:txBody>
      </p:sp>
    </p:spTree>
    <p:extLst>
      <p:ext uri="{BB962C8B-B14F-4D97-AF65-F5344CB8AC3E}">
        <p14:creationId xmlns:p14="http://schemas.microsoft.com/office/powerpoint/2010/main" val="508493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7D89CF-6407-4F50-8647-DA109741A6AA}"/>
              </a:ext>
            </a:extLst>
          </p:cNvPr>
          <p:cNvSpPr>
            <a:spLocks noGrp="1"/>
          </p:cNvSpPr>
          <p:nvPr>
            <p:ph type="dt" sz="half" idx="10"/>
          </p:nvPr>
        </p:nvSpPr>
        <p:spPr/>
        <p:txBody>
          <a:bodyPr/>
          <a:lstStyle/>
          <a:p>
            <a:fld id="{B2111535-1F3F-4A5A-8A2C-A9B0961F0BAC}" type="datetimeFigureOut">
              <a:rPr lang="en-GB" smtClean="0"/>
              <a:t>29/04/2020</a:t>
            </a:fld>
            <a:endParaRPr lang="en-GB"/>
          </a:p>
        </p:txBody>
      </p:sp>
      <p:sp>
        <p:nvSpPr>
          <p:cNvPr id="3" name="Footer Placeholder 2">
            <a:extLst>
              <a:ext uri="{FF2B5EF4-FFF2-40B4-BE49-F238E27FC236}">
                <a16:creationId xmlns:a16="http://schemas.microsoft.com/office/drawing/2014/main" id="{F7F423B5-0573-4C70-A6DA-1E0E7BE3702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3CD65FC-D532-4AC4-867E-C2C781AE4741}"/>
              </a:ext>
            </a:extLst>
          </p:cNvPr>
          <p:cNvSpPr>
            <a:spLocks noGrp="1"/>
          </p:cNvSpPr>
          <p:nvPr>
            <p:ph type="sldNum" sz="quarter" idx="12"/>
          </p:nvPr>
        </p:nvSpPr>
        <p:spPr/>
        <p:txBody>
          <a:bodyPr/>
          <a:lstStyle/>
          <a:p>
            <a:fld id="{E8C6E8A3-88FA-4FD8-8ECB-2359EF603DDA}" type="slidenum">
              <a:rPr lang="en-GB" smtClean="0"/>
              <a:t>‹#›</a:t>
            </a:fld>
            <a:endParaRPr lang="en-GB"/>
          </a:p>
        </p:txBody>
      </p:sp>
    </p:spTree>
    <p:extLst>
      <p:ext uri="{BB962C8B-B14F-4D97-AF65-F5344CB8AC3E}">
        <p14:creationId xmlns:p14="http://schemas.microsoft.com/office/powerpoint/2010/main" val="11222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5BCA7-6064-4C16-A58F-FD3B4B0E91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688C66A-580B-4243-8326-22DDCAC65A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26CEA67-83B7-42BE-B8A8-E9F6CF9E3F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AC83EF-8107-4112-98A0-5A5B62816ABF}"/>
              </a:ext>
            </a:extLst>
          </p:cNvPr>
          <p:cNvSpPr>
            <a:spLocks noGrp="1"/>
          </p:cNvSpPr>
          <p:nvPr>
            <p:ph type="dt" sz="half" idx="10"/>
          </p:nvPr>
        </p:nvSpPr>
        <p:spPr/>
        <p:txBody>
          <a:bodyPr/>
          <a:lstStyle/>
          <a:p>
            <a:fld id="{B2111535-1F3F-4A5A-8A2C-A9B0961F0BAC}" type="datetimeFigureOut">
              <a:rPr lang="en-GB" smtClean="0"/>
              <a:t>29/04/2020</a:t>
            </a:fld>
            <a:endParaRPr lang="en-GB"/>
          </a:p>
        </p:txBody>
      </p:sp>
      <p:sp>
        <p:nvSpPr>
          <p:cNvPr id="6" name="Footer Placeholder 5">
            <a:extLst>
              <a:ext uri="{FF2B5EF4-FFF2-40B4-BE49-F238E27FC236}">
                <a16:creationId xmlns:a16="http://schemas.microsoft.com/office/drawing/2014/main" id="{5373B3F1-DA3D-4135-ACF4-4B9D3B63AD5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1E532F2-2CF0-4DD9-8E21-B7B40C860C73}"/>
              </a:ext>
            </a:extLst>
          </p:cNvPr>
          <p:cNvSpPr>
            <a:spLocks noGrp="1"/>
          </p:cNvSpPr>
          <p:nvPr>
            <p:ph type="sldNum" sz="quarter" idx="12"/>
          </p:nvPr>
        </p:nvSpPr>
        <p:spPr/>
        <p:txBody>
          <a:bodyPr/>
          <a:lstStyle/>
          <a:p>
            <a:fld id="{E8C6E8A3-88FA-4FD8-8ECB-2359EF603DDA}" type="slidenum">
              <a:rPr lang="en-GB" smtClean="0"/>
              <a:t>‹#›</a:t>
            </a:fld>
            <a:endParaRPr lang="en-GB"/>
          </a:p>
        </p:txBody>
      </p:sp>
    </p:spTree>
    <p:extLst>
      <p:ext uri="{BB962C8B-B14F-4D97-AF65-F5344CB8AC3E}">
        <p14:creationId xmlns:p14="http://schemas.microsoft.com/office/powerpoint/2010/main" val="306828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4A5A0-E227-4E6B-8DB3-63210D1D8C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264CDB0-1C0B-4B60-BDDB-E4BE2E8845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7FCE161-7542-4009-A02A-FA4ECB9FBC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452015-DAAE-4947-8A1C-758D81C02348}"/>
              </a:ext>
            </a:extLst>
          </p:cNvPr>
          <p:cNvSpPr>
            <a:spLocks noGrp="1"/>
          </p:cNvSpPr>
          <p:nvPr>
            <p:ph type="dt" sz="half" idx="10"/>
          </p:nvPr>
        </p:nvSpPr>
        <p:spPr/>
        <p:txBody>
          <a:bodyPr/>
          <a:lstStyle/>
          <a:p>
            <a:fld id="{B2111535-1F3F-4A5A-8A2C-A9B0961F0BAC}" type="datetimeFigureOut">
              <a:rPr lang="en-GB" smtClean="0"/>
              <a:t>29/04/2020</a:t>
            </a:fld>
            <a:endParaRPr lang="en-GB"/>
          </a:p>
        </p:txBody>
      </p:sp>
      <p:sp>
        <p:nvSpPr>
          <p:cNvPr id="6" name="Footer Placeholder 5">
            <a:extLst>
              <a:ext uri="{FF2B5EF4-FFF2-40B4-BE49-F238E27FC236}">
                <a16:creationId xmlns:a16="http://schemas.microsoft.com/office/drawing/2014/main" id="{4C215933-55BE-489D-99A5-AEB2EB012E3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21E37A-CBD8-4BED-B68E-F06BDCE1AF50}"/>
              </a:ext>
            </a:extLst>
          </p:cNvPr>
          <p:cNvSpPr>
            <a:spLocks noGrp="1"/>
          </p:cNvSpPr>
          <p:nvPr>
            <p:ph type="sldNum" sz="quarter" idx="12"/>
          </p:nvPr>
        </p:nvSpPr>
        <p:spPr/>
        <p:txBody>
          <a:bodyPr/>
          <a:lstStyle/>
          <a:p>
            <a:fld id="{E8C6E8A3-88FA-4FD8-8ECB-2359EF603DDA}" type="slidenum">
              <a:rPr lang="en-GB" smtClean="0"/>
              <a:t>‹#›</a:t>
            </a:fld>
            <a:endParaRPr lang="en-GB"/>
          </a:p>
        </p:txBody>
      </p:sp>
    </p:spTree>
    <p:extLst>
      <p:ext uri="{BB962C8B-B14F-4D97-AF65-F5344CB8AC3E}">
        <p14:creationId xmlns:p14="http://schemas.microsoft.com/office/powerpoint/2010/main" val="1583525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6C9A62-472E-4214-A267-8BDEAF8113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F228580-702D-4613-B735-08A936C626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C49BE0-0C41-4F76-B766-AA6934E802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111535-1F3F-4A5A-8A2C-A9B0961F0BAC}" type="datetimeFigureOut">
              <a:rPr lang="en-GB" smtClean="0"/>
              <a:t>29/04/2020</a:t>
            </a:fld>
            <a:endParaRPr lang="en-GB"/>
          </a:p>
        </p:txBody>
      </p:sp>
      <p:sp>
        <p:nvSpPr>
          <p:cNvPr id="5" name="Footer Placeholder 4">
            <a:extLst>
              <a:ext uri="{FF2B5EF4-FFF2-40B4-BE49-F238E27FC236}">
                <a16:creationId xmlns:a16="http://schemas.microsoft.com/office/drawing/2014/main" id="{ED2218DA-E575-4D58-BA60-39C386A0B3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6921DEC-7631-408C-8869-D61426F2E5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C6E8A3-88FA-4FD8-8ECB-2359EF603DDA}" type="slidenum">
              <a:rPr lang="en-GB" smtClean="0"/>
              <a:t>‹#›</a:t>
            </a:fld>
            <a:endParaRPr lang="en-GB"/>
          </a:p>
        </p:txBody>
      </p:sp>
    </p:spTree>
    <p:extLst>
      <p:ext uri="{BB962C8B-B14F-4D97-AF65-F5344CB8AC3E}">
        <p14:creationId xmlns:p14="http://schemas.microsoft.com/office/powerpoint/2010/main" val="80269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9DC06-CD89-4EB4-9D78-640B05856FCA}"/>
              </a:ext>
            </a:extLst>
          </p:cNvPr>
          <p:cNvSpPr>
            <a:spLocks noGrp="1"/>
          </p:cNvSpPr>
          <p:nvPr>
            <p:ph type="ctrTitle"/>
          </p:nvPr>
        </p:nvSpPr>
        <p:spPr>
          <a:noFill/>
        </p:spPr>
        <p:style>
          <a:lnRef idx="2">
            <a:schemeClr val="accent4"/>
          </a:lnRef>
          <a:fillRef idx="1">
            <a:schemeClr val="lt1"/>
          </a:fillRef>
          <a:effectRef idx="0">
            <a:schemeClr val="accent4"/>
          </a:effectRef>
          <a:fontRef idx="minor">
            <a:schemeClr val="dk1"/>
          </a:fontRef>
        </p:style>
        <p:txBody>
          <a:bodyPr/>
          <a:lstStyle/>
          <a:p>
            <a:r>
              <a:rPr lang="en-GB" dirty="0"/>
              <a:t>The Pyramids </a:t>
            </a:r>
            <a:r>
              <a:rPr lang="en-GB"/>
              <a:t>of Giza</a:t>
            </a:r>
            <a:endParaRPr lang="en-GB" dirty="0"/>
          </a:p>
        </p:txBody>
      </p:sp>
      <p:sp>
        <p:nvSpPr>
          <p:cNvPr id="3" name="Subtitle 2">
            <a:extLst>
              <a:ext uri="{FF2B5EF4-FFF2-40B4-BE49-F238E27FC236}">
                <a16:creationId xmlns:a16="http://schemas.microsoft.com/office/drawing/2014/main" id="{EB90AB83-70FB-4E31-A7E3-74A963A8BB15}"/>
              </a:ext>
            </a:extLst>
          </p:cNvPr>
          <p:cNvSpPr>
            <a:spLocks noGrp="1"/>
          </p:cNvSpPr>
          <p:nvPr>
            <p:ph type="subTitle" idx="1"/>
          </p:nvPr>
        </p:nvSpPr>
        <p:spPr>
          <a:noFill/>
        </p:spPr>
        <p:style>
          <a:lnRef idx="2">
            <a:schemeClr val="accent4"/>
          </a:lnRef>
          <a:fillRef idx="1">
            <a:schemeClr val="lt1"/>
          </a:fillRef>
          <a:effectRef idx="0">
            <a:schemeClr val="accent4"/>
          </a:effectRef>
          <a:fontRef idx="minor">
            <a:schemeClr val="dk1"/>
          </a:fontRef>
        </p:style>
        <p:txBody>
          <a:bodyPr/>
          <a:lstStyle/>
          <a:p>
            <a:r>
              <a:rPr lang="en-GB" dirty="0"/>
              <a:t>                                                                                 By Lottie Hayes</a:t>
            </a:r>
          </a:p>
        </p:txBody>
      </p:sp>
    </p:spTree>
    <p:extLst>
      <p:ext uri="{BB962C8B-B14F-4D97-AF65-F5344CB8AC3E}">
        <p14:creationId xmlns:p14="http://schemas.microsoft.com/office/powerpoint/2010/main" val="2380858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026" name="Picture 2" descr="Illustrative Mathematics">
            <a:extLst>
              <a:ext uri="{FF2B5EF4-FFF2-40B4-BE49-F238E27FC236}">
                <a16:creationId xmlns:a16="http://schemas.microsoft.com/office/drawing/2014/main" id="{8DD84E7C-C880-496F-B02D-D171874D9BB2}"/>
              </a:ext>
            </a:extLst>
          </p:cNvPr>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14773" b="14773"/>
          <a:stretch>
            <a:fillRect/>
          </a:stretch>
        </p:blipFill>
        <p:spPr bwMode="auto">
          <a:xfrm>
            <a:off x="790575" y="604838"/>
            <a:ext cx="10926763" cy="5773737"/>
          </a:xfrm>
          <a:prstGeom prst="rect">
            <a:avLst/>
          </a:prstGeom>
          <a:noFill/>
        </p:spPr>
      </p:pic>
    </p:spTree>
    <p:extLst>
      <p:ext uri="{BB962C8B-B14F-4D97-AF65-F5344CB8AC3E}">
        <p14:creationId xmlns:p14="http://schemas.microsoft.com/office/powerpoint/2010/main" val="364264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1026"/>
                                        </p:tgtEl>
                                        <p:attrNameLst>
                                          <p:attrName>r</p:attrName>
                                        </p:attrNameLst>
                                      </p:cBhvr>
                                    </p:animRot>
                                    <p:animRot by="-240000">
                                      <p:cBhvr>
                                        <p:cTn id="7" dur="200" fill="hold">
                                          <p:stCondLst>
                                            <p:cond delay="200"/>
                                          </p:stCondLst>
                                        </p:cTn>
                                        <p:tgtEl>
                                          <p:spTgt spid="1026"/>
                                        </p:tgtEl>
                                        <p:attrNameLst>
                                          <p:attrName>r</p:attrName>
                                        </p:attrNameLst>
                                      </p:cBhvr>
                                    </p:animRot>
                                    <p:animRot by="240000">
                                      <p:cBhvr>
                                        <p:cTn id="8" dur="200" fill="hold">
                                          <p:stCondLst>
                                            <p:cond delay="400"/>
                                          </p:stCondLst>
                                        </p:cTn>
                                        <p:tgtEl>
                                          <p:spTgt spid="1026"/>
                                        </p:tgtEl>
                                        <p:attrNameLst>
                                          <p:attrName>r</p:attrName>
                                        </p:attrNameLst>
                                      </p:cBhvr>
                                    </p:animRot>
                                    <p:animRot by="-240000">
                                      <p:cBhvr>
                                        <p:cTn id="9" dur="200" fill="hold">
                                          <p:stCondLst>
                                            <p:cond delay="600"/>
                                          </p:stCondLst>
                                        </p:cTn>
                                        <p:tgtEl>
                                          <p:spTgt spid="1026"/>
                                        </p:tgtEl>
                                        <p:attrNameLst>
                                          <p:attrName>r</p:attrName>
                                        </p:attrNameLst>
                                      </p:cBhvr>
                                    </p:animRot>
                                    <p:animRot by="120000">
                                      <p:cBhvr>
                                        <p:cTn id="10" dur="200" fill="hold">
                                          <p:stCondLst>
                                            <p:cond delay="800"/>
                                          </p:stCondLst>
                                        </p:cTn>
                                        <p:tgtEl>
                                          <p:spTgt spid="102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1D89C12-7BCA-494D-97CE-565F8B32FFB6}"/>
              </a:ext>
            </a:extLst>
          </p:cNvPr>
          <p:cNvSpPr>
            <a:spLocks noGrp="1"/>
          </p:cNvSpPr>
          <p:nvPr>
            <p:ph type="title"/>
          </p:nvPr>
        </p:nvSpPr>
        <p:spPr/>
        <p:txBody>
          <a:bodyPr/>
          <a:lstStyle/>
          <a:p>
            <a:r>
              <a:rPr lang="en-GB" dirty="0"/>
              <a:t>Pyramids of Giza  </a:t>
            </a:r>
          </a:p>
        </p:txBody>
      </p:sp>
      <p:sp>
        <p:nvSpPr>
          <p:cNvPr id="7" name="Text Placeholder 6">
            <a:extLst>
              <a:ext uri="{FF2B5EF4-FFF2-40B4-BE49-F238E27FC236}">
                <a16:creationId xmlns:a16="http://schemas.microsoft.com/office/drawing/2014/main" id="{E6DB2C9E-EA3F-4203-AF51-33400296DE68}"/>
              </a:ext>
            </a:extLst>
          </p:cNvPr>
          <p:cNvSpPr>
            <a:spLocks noGrp="1"/>
          </p:cNvSpPr>
          <p:nvPr>
            <p:ph type="body" sz="half" idx="2"/>
          </p:nvPr>
        </p:nvSpPr>
        <p:spPr>
          <a:noFill/>
        </p:spPr>
        <p:txBody>
          <a:bodyPr>
            <a:normAutofit/>
          </a:bodyPr>
          <a:lstStyle/>
          <a:p>
            <a:r>
              <a:rPr lang="en-GB" sz="2000" dirty="0"/>
              <a:t>The Pyramids of Giza are one of the seven wonders of the world they were built in the 26</a:t>
            </a:r>
            <a:r>
              <a:rPr lang="en-GB" sz="2000" baseline="30000" dirty="0"/>
              <a:t>th</a:t>
            </a:r>
            <a:r>
              <a:rPr lang="en-GB" sz="2000" dirty="0"/>
              <a:t> Century BC. </a:t>
            </a:r>
          </a:p>
          <a:p>
            <a:r>
              <a:rPr lang="en-GB" sz="2000" dirty="0"/>
              <a:t>There are 3 pyramids within this monument Menkaure, Khafre and Khufu. This great monument stands at 348 meters when all three are stacked. </a:t>
            </a:r>
          </a:p>
        </p:txBody>
      </p:sp>
      <p:pic>
        <p:nvPicPr>
          <p:cNvPr id="8" name="Picture 2" descr="Illustrative Mathematics">
            <a:extLst>
              <a:ext uri="{FF2B5EF4-FFF2-40B4-BE49-F238E27FC236}">
                <a16:creationId xmlns:a16="http://schemas.microsoft.com/office/drawing/2014/main" id="{4C9253C3-2C7C-4B5F-89BE-D01EA5FEC7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4773" b="14773"/>
          <a:stretch>
            <a:fillRect/>
          </a:stretch>
        </p:blipFill>
        <p:spPr bwMode="auto">
          <a:xfrm>
            <a:off x="5299539" y="1789532"/>
            <a:ext cx="6550071" cy="3461079"/>
          </a:xfrm>
          <a:prstGeom prst="rect">
            <a:avLst/>
          </a:prstGeom>
          <a:noFill/>
        </p:spPr>
      </p:pic>
    </p:spTree>
    <p:extLst>
      <p:ext uri="{BB962C8B-B14F-4D97-AF65-F5344CB8AC3E}">
        <p14:creationId xmlns:p14="http://schemas.microsoft.com/office/powerpoint/2010/main" val="1082378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2000"/>
                                        <p:tgtEl>
                                          <p:spTgt spid="7">
                                            <p:txEl>
                                              <p:pRg st="0" end="0"/>
                                            </p:txEl>
                                          </p:spTgt>
                                        </p:tgtEl>
                                      </p:cBhvr>
                                    </p:animEffect>
                                    <p:anim calcmode="lin" valueType="num">
                                      <p:cBhvr>
                                        <p:cTn id="15" dur="2000" fill="hold"/>
                                        <p:tgtEl>
                                          <p:spTgt spid="7">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fade">
                                      <p:cBhvr>
                                        <p:cTn id="21" dur="2000"/>
                                        <p:tgtEl>
                                          <p:spTgt spid="7">
                                            <p:txEl>
                                              <p:pRg st="1" end="1"/>
                                            </p:txEl>
                                          </p:spTgt>
                                        </p:tgtEl>
                                      </p:cBhvr>
                                    </p:animEffect>
                                    <p:anim calcmode="lin" valueType="num">
                                      <p:cBhvr>
                                        <p:cTn id="22" dur="2000" fill="hold"/>
                                        <p:tgtEl>
                                          <p:spTgt spid="7">
                                            <p:txEl>
                                              <p:pRg st="1" end="1"/>
                                            </p:txEl>
                                          </p:spTgt>
                                        </p:tgtEl>
                                        <p:attrNameLst>
                                          <p:attrName>ppt_w</p:attrName>
                                        </p:attrNameLst>
                                      </p:cBhvr>
                                      <p:tavLst>
                                        <p:tav tm="0" fmla="#ppt_w*sin(2.5*pi*$)">
                                          <p:val>
                                            <p:fltVal val="0"/>
                                          </p:val>
                                        </p:tav>
                                        <p:tav tm="100000">
                                          <p:val>
                                            <p:fltVal val="1"/>
                                          </p:val>
                                        </p:tav>
                                      </p:tavLst>
                                    </p:anim>
                                    <p:anim calcmode="lin" valueType="num">
                                      <p:cBhvr>
                                        <p:cTn id="23" dur="2000" fill="hold"/>
                                        <p:tgtEl>
                                          <p:spTgt spid="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2000"/>
                                        <p:tgtEl>
                                          <p:spTgt spid="8"/>
                                        </p:tgtEl>
                                      </p:cBhvr>
                                    </p:animEffect>
                                    <p:anim calcmode="lin" valueType="num">
                                      <p:cBhvr>
                                        <p:cTn id="29" dur="2000" fill="hold"/>
                                        <p:tgtEl>
                                          <p:spTgt spid="8"/>
                                        </p:tgtEl>
                                        <p:attrNameLst>
                                          <p:attrName>ppt_w</p:attrName>
                                        </p:attrNameLst>
                                      </p:cBhvr>
                                      <p:tavLst>
                                        <p:tav tm="0" fmla="#ppt_w*sin(2.5*pi*$)">
                                          <p:val>
                                            <p:fltVal val="0"/>
                                          </p:val>
                                        </p:tav>
                                        <p:tav tm="100000">
                                          <p:val>
                                            <p:fltVal val="1"/>
                                          </p:val>
                                        </p:tav>
                                      </p:tavLst>
                                    </p:anim>
                                    <p:anim calcmode="lin" valueType="num">
                                      <p:cBhvr>
                                        <p:cTn id="30"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1D89C12-7BCA-494D-97CE-565F8B32FFB6}"/>
              </a:ext>
            </a:extLst>
          </p:cNvPr>
          <p:cNvSpPr>
            <a:spLocks noGrp="1"/>
          </p:cNvSpPr>
          <p:nvPr>
            <p:ph type="title"/>
          </p:nvPr>
        </p:nvSpPr>
        <p:spPr/>
        <p:txBody>
          <a:bodyPr/>
          <a:lstStyle/>
          <a:p>
            <a:r>
              <a:rPr lang="en-GB" dirty="0"/>
              <a:t>Pyramid of Khufu  </a:t>
            </a:r>
          </a:p>
        </p:txBody>
      </p:sp>
      <p:sp>
        <p:nvSpPr>
          <p:cNvPr id="7" name="Text Placeholder 6">
            <a:extLst>
              <a:ext uri="{FF2B5EF4-FFF2-40B4-BE49-F238E27FC236}">
                <a16:creationId xmlns:a16="http://schemas.microsoft.com/office/drawing/2014/main" id="{E6DB2C9E-EA3F-4203-AF51-33400296DE68}"/>
              </a:ext>
            </a:extLst>
          </p:cNvPr>
          <p:cNvSpPr>
            <a:spLocks noGrp="1"/>
          </p:cNvSpPr>
          <p:nvPr>
            <p:ph type="body" sz="half" idx="2"/>
          </p:nvPr>
        </p:nvSpPr>
        <p:spPr>
          <a:noFill/>
        </p:spPr>
        <p:txBody>
          <a:bodyPr>
            <a:normAutofit/>
          </a:bodyPr>
          <a:lstStyle/>
          <a:p>
            <a:r>
              <a:rPr lang="en-GB" sz="2000" dirty="0"/>
              <a:t>The Pyramid of Khufu was built in the year 2589 BC. It is 147 meters this meant it was the tallest man-made structure for about 3,800 years. It was built in over twenty years. It is home to the Pharaoh Khufu who lived for sixty three years. </a:t>
            </a:r>
          </a:p>
        </p:txBody>
      </p:sp>
      <p:pic>
        <p:nvPicPr>
          <p:cNvPr id="1026" name="Picture 2" descr="Great Pyramid of Giza - Wikipedia">
            <a:extLst>
              <a:ext uri="{FF2B5EF4-FFF2-40B4-BE49-F238E27FC236}">
                <a16:creationId xmlns:a16="http://schemas.microsoft.com/office/drawing/2014/main" id="{9A2CAE3C-1BE6-4723-A3C9-A0824B53C0AE}"/>
              </a:ext>
            </a:extLst>
          </p:cNvPr>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11109" r="11109"/>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2514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circle(in)">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circle(in)">
                                      <p:cBhvr>
                                        <p:cTn id="1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6226F-13D3-4B7E-BE5C-DCA7296D46C2}"/>
              </a:ext>
            </a:extLst>
          </p:cNvPr>
          <p:cNvSpPr>
            <a:spLocks noGrp="1"/>
          </p:cNvSpPr>
          <p:nvPr>
            <p:ph type="title"/>
          </p:nvPr>
        </p:nvSpPr>
        <p:spPr/>
        <p:txBody>
          <a:bodyPr/>
          <a:lstStyle/>
          <a:p>
            <a:r>
              <a:rPr lang="en-GB" dirty="0"/>
              <a:t>Pyramid of Menkaure  </a:t>
            </a:r>
          </a:p>
        </p:txBody>
      </p:sp>
      <p:sp>
        <p:nvSpPr>
          <p:cNvPr id="4" name="Text Placeholder 3">
            <a:extLst>
              <a:ext uri="{FF2B5EF4-FFF2-40B4-BE49-F238E27FC236}">
                <a16:creationId xmlns:a16="http://schemas.microsoft.com/office/drawing/2014/main" id="{183F6729-713A-41EB-BE90-F9214F13E69B}"/>
              </a:ext>
            </a:extLst>
          </p:cNvPr>
          <p:cNvSpPr>
            <a:spLocks noGrp="1"/>
          </p:cNvSpPr>
          <p:nvPr>
            <p:ph type="body" sz="half" idx="2"/>
          </p:nvPr>
        </p:nvSpPr>
        <p:spPr/>
        <p:txBody>
          <a:bodyPr>
            <a:normAutofit/>
          </a:bodyPr>
          <a:lstStyle/>
          <a:p>
            <a:r>
              <a:rPr lang="en-GB" sz="1800" dirty="0"/>
              <a:t>The pyramid of Menkaure was built in the year 2490 BC it is 65 meters tall. It was constructed over a seventeen years. It is the smallest  pyramid of Giza. It was home to the Pharaoh Menkaure who lived for twenty eight years.  </a:t>
            </a:r>
          </a:p>
        </p:txBody>
      </p:sp>
      <p:pic>
        <p:nvPicPr>
          <p:cNvPr id="2050" name="Picture 2" descr="Why is there a big gash in the side of the Pyramid of Menkaure ...">
            <a:extLst>
              <a:ext uri="{FF2B5EF4-FFF2-40B4-BE49-F238E27FC236}">
                <a16:creationId xmlns:a16="http://schemas.microsoft.com/office/drawing/2014/main" id="{AC0F5AE3-971D-4D97-9D4F-BFBF0A36C451}"/>
              </a:ext>
            </a:extLst>
          </p:cNvPr>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2508" r="2508"/>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9139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050"/>
                                        </p:tgtEl>
                                        <p:attrNameLst>
                                          <p:attrName>style.visibility</p:attrName>
                                        </p:attrNameLst>
                                      </p:cBhvr>
                                      <p:to>
                                        <p:strVal val="visible"/>
                                      </p:to>
                                    </p:set>
                                    <p:animEffect transition="in" filter="barn(inVertical)">
                                      <p:cBhvr>
                                        <p:cTn id="1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293D7-8923-4093-B2BD-67F5AB8FA523}"/>
              </a:ext>
            </a:extLst>
          </p:cNvPr>
          <p:cNvSpPr>
            <a:spLocks noGrp="1"/>
          </p:cNvSpPr>
          <p:nvPr>
            <p:ph type="title"/>
          </p:nvPr>
        </p:nvSpPr>
        <p:spPr/>
        <p:txBody>
          <a:bodyPr/>
          <a:lstStyle/>
          <a:p>
            <a:r>
              <a:rPr lang="en-GB" dirty="0"/>
              <a:t> Pyramid of Khafre</a:t>
            </a:r>
          </a:p>
        </p:txBody>
      </p:sp>
      <p:sp>
        <p:nvSpPr>
          <p:cNvPr id="4" name="Text Placeholder 3">
            <a:extLst>
              <a:ext uri="{FF2B5EF4-FFF2-40B4-BE49-F238E27FC236}">
                <a16:creationId xmlns:a16="http://schemas.microsoft.com/office/drawing/2014/main" id="{739052B9-A9A3-48F2-BDC0-50A6B5430357}"/>
              </a:ext>
            </a:extLst>
          </p:cNvPr>
          <p:cNvSpPr>
            <a:spLocks noGrp="1"/>
          </p:cNvSpPr>
          <p:nvPr>
            <p:ph type="body" sz="half" idx="2"/>
          </p:nvPr>
        </p:nvSpPr>
        <p:spPr/>
        <p:txBody>
          <a:bodyPr>
            <a:normAutofit/>
          </a:bodyPr>
          <a:lstStyle/>
          <a:p>
            <a:r>
              <a:rPr lang="en-GB" sz="2400" dirty="0"/>
              <a:t>The Pyramid of Khafre was built in the year 2540 BC it is 136 meters tall. It took twenty years to build. It is home to the Pharaoh Khafre who lived for twenty eight years. </a:t>
            </a:r>
          </a:p>
        </p:txBody>
      </p:sp>
      <p:pic>
        <p:nvPicPr>
          <p:cNvPr id="2050" name="Picture 2" descr="Chephren Pyramid Khafre Pyramid Cairo Information, tours, booking">
            <a:extLst>
              <a:ext uri="{FF2B5EF4-FFF2-40B4-BE49-F238E27FC236}">
                <a16:creationId xmlns:a16="http://schemas.microsoft.com/office/drawing/2014/main" id="{06BA21DB-4DA1-4D77-AA04-E4E563BA8B7F}"/>
              </a:ext>
            </a:extLst>
          </p:cNvPr>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14821" r="14821"/>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5035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wipe(down)">
                                      <p:cBhvr>
                                        <p:cTn id="25" dur="580">
                                          <p:stCondLst>
                                            <p:cond delay="0"/>
                                          </p:stCondLst>
                                        </p:cTn>
                                        <p:tgtEl>
                                          <p:spTgt spid="4">
                                            <p:txEl>
                                              <p:pRg st="0" end="0"/>
                                            </p:txEl>
                                          </p:spTgt>
                                        </p:tgtEl>
                                      </p:cBhvr>
                                    </p:animEffect>
                                    <p:anim calcmode="lin" valueType="num">
                                      <p:cBhvr>
                                        <p:cTn id="26"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xEl>
                                              <p:pRg st="0" end="0"/>
                                            </p:txEl>
                                          </p:spTgt>
                                        </p:tgtEl>
                                      </p:cBhvr>
                                      <p:to x="100000" y="60000"/>
                                    </p:animScale>
                                    <p:animScale>
                                      <p:cBhvr>
                                        <p:cTn id="32" dur="166" decel="50000">
                                          <p:stCondLst>
                                            <p:cond delay="676"/>
                                          </p:stCondLst>
                                        </p:cTn>
                                        <p:tgtEl>
                                          <p:spTgt spid="4">
                                            <p:txEl>
                                              <p:pRg st="0" end="0"/>
                                            </p:txEl>
                                          </p:spTgt>
                                        </p:tgtEl>
                                      </p:cBhvr>
                                      <p:to x="100000" y="100000"/>
                                    </p:animScale>
                                    <p:animScale>
                                      <p:cBhvr>
                                        <p:cTn id="33" dur="26">
                                          <p:stCondLst>
                                            <p:cond delay="1312"/>
                                          </p:stCondLst>
                                        </p:cTn>
                                        <p:tgtEl>
                                          <p:spTgt spid="4">
                                            <p:txEl>
                                              <p:pRg st="0" end="0"/>
                                            </p:txEl>
                                          </p:spTgt>
                                        </p:tgtEl>
                                      </p:cBhvr>
                                      <p:to x="100000" y="80000"/>
                                    </p:animScale>
                                    <p:animScale>
                                      <p:cBhvr>
                                        <p:cTn id="34" dur="166" decel="50000">
                                          <p:stCondLst>
                                            <p:cond delay="1338"/>
                                          </p:stCondLst>
                                        </p:cTn>
                                        <p:tgtEl>
                                          <p:spTgt spid="4">
                                            <p:txEl>
                                              <p:pRg st="0" end="0"/>
                                            </p:txEl>
                                          </p:spTgt>
                                        </p:tgtEl>
                                      </p:cBhvr>
                                      <p:to x="100000" y="100000"/>
                                    </p:animScale>
                                    <p:animScale>
                                      <p:cBhvr>
                                        <p:cTn id="35" dur="26">
                                          <p:stCondLst>
                                            <p:cond delay="1642"/>
                                          </p:stCondLst>
                                        </p:cTn>
                                        <p:tgtEl>
                                          <p:spTgt spid="4">
                                            <p:txEl>
                                              <p:pRg st="0" end="0"/>
                                            </p:txEl>
                                          </p:spTgt>
                                        </p:tgtEl>
                                      </p:cBhvr>
                                      <p:to x="100000" y="90000"/>
                                    </p:animScale>
                                    <p:animScale>
                                      <p:cBhvr>
                                        <p:cTn id="36" dur="166" decel="50000">
                                          <p:stCondLst>
                                            <p:cond delay="1668"/>
                                          </p:stCondLst>
                                        </p:cTn>
                                        <p:tgtEl>
                                          <p:spTgt spid="4">
                                            <p:txEl>
                                              <p:pRg st="0" end="0"/>
                                            </p:txEl>
                                          </p:spTgt>
                                        </p:tgtEl>
                                      </p:cBhvr>
                                      <p:to x="100000" y="100000"/>
                                    </p:animScale>
                                    <p:animScale>
                                      <p:cBhvr>
                                        <p:cTn id="37" dur="26">
                                          <p:stCondLst>
                                            <p:cond delay="1808"/>
                                          </p:stCondLst>
                                        </p:cTn>
                                        <p:tgtEl>
                                          <p:spTgt spid="4">
                                            <p:txEl>
                                              <p:pRg st="0" end="0"/>
                                            </p:txEl>
                                          </p:spTgt>
                                        </p:tgtEl>
                                      </p:cBhvr>
                                      <p:to x="100000" y="95000"/>
                                    </p:animScale>
                                    <p:animScale>
                                      <p:cBhvr>
                                        <p:cTn id="38" dur="166" decel="50000">
                                          <p:stCondLst>
                                            <p:cond delay="1834"/>
                                          </p:stCondLst>
                                        </p:cTn>
                                        <p:tgtEl>
                                          <p:spTgt spid="4">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2050"/>
                                        </p:tgtEl>
                                        <p:attrNameLst>
                                          <p:attrName>style.visibility</p:attrName>
                                        </p:attrNameLst>
                                      </p:cBhvr>
                                      <p:to>
                                        <p:strVal val="visible"/>
                                      </p:to>
                                    </p:set>
                                    <p:animEffect transition="in" filter="wipe(down)">
                                      <p:cBhvr>
                                        <p:cTn id="43" dur="580">
                                          <p:stCondLst>
                                            <p:cond delay="0"/>
                                          </p:stCondLst>
                                        </p:cTn>
                                        <p:tgtEl>
                                          <p:spTgt spid="2050"/>
                                        </p:tgtEl>
                                      </p:cBhvr>
                                    </p:animEffect>
                                    <p:anim calcmode="lin" valueType="num">
                                      <p:cBhvr>
                                        <p:cTn id="44"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49" dur="26">
                                          <p:stCondLst>
                                            <p:cond delay="650"/>
                                          </p:stCondLst>
                                        </p:cTn>
                                        <p:tgtEl>
                                          <p:spTgt spid="2050"/>
                                        </p:tgtEl>
                                      </p:cBhvr>
                                      <p:to x="100000" y="60000"/>
                                    </p:animScale>
                                    <p:animScale>
                                      <p:cBhvr>
                                        <p:cTn id="50" dur="166" decel="50000">
                                          <p:stCondLst>
                                            <p:cond delay="676"/>
                                          </p:stCondLst>
                                        </p:cTn>
                                        <p:tgtEl>
                                          <p:spTgt spid="2050"/>
                                        </p:tgtEl>
                                      </p:cBhvr>
                                      <p:to x="100000" y="100000"/>
                                    </p:animScale>
                                    <p:animScale>
                                      <p:cBhvr>
                                        <p:cTn id="51" dur="26">
                                          <p:stCondLst>
                                            <p:cond delay="1312"/>
                                          </p:stCondLst>
                                        </p:cTn>
                                        <p:tgtEl>
                                          <p:spTgt spid="2050"/>
                                        </p:tgtEl>
                                      </p:cBhvr>
                                      <p:to x="100000" y="80000"/>
                                    </p:animScale>
                                    <p:animScale>
                                      <p:cBhvr>
                                        <p:cTn id="52" dur="166" decel="50000">
                                          <p:stCondLst>
                                            <p:cond delay="1338"/>
                                          </p:stCondLst>
                                        </p:cTn>
                                        <p:tgtEl>
                                          <p:spTgt spid="2050"/>
                                        </p:tgtEl>
                                      </p:cBhvr>
                                      <p:to x="100000" y="100000"/>
                                    </p:animScale>
                                    <p:animScale>
                                      <p:cBhvr>
                                        <p:cTn id="53" dur="26">
                                          <p:stCondLst>
                                            <p:cond delay="1642"/>
                                          </p:stCondLst>
                                        </p:cTn>
                                        <p:tgtEl>
                                          <p:spTgt spid="2050"/>
                                        </p:tgtEl>
                                      </p:cBhvr>
                                      <p:to x="100000" y="90000"/>
                                    </p:animScale>
                                    <p:animScale>
                                      <p:cBhvr>
                                        <p:cTn id="54" dur="166" decel="50000">
                                          <p:stCondLst>
                                            <p:cond delay="1668"/>
                                          </p:stCondLst>
                                        </p:cTn>
                                        <p:tgtEl>
                                          <p:spTgt spid="2050"/>
                                        </p:tgtEl>
                                      </p:cBhvr>
                                      <p:to x="100000" y="100000"/>
                                    </p:animScale>
                                    <p:animScale>
                                      <p:cBhvr>
                                        <p:cTn id="55" dur="26">
                                          <p:stCondLst>
                                            <p:cond delay="1808"/>
                                          </p:stCondLst>
                                        </p:cTn>
                                        <p:tgtEl>
                                          <p:spTgt spid="2050"/>
                                        </p:tgtEl>
                                      </p:cBhvr>
                                      <p:to x="100000" y="95000"/>
                                    </p:animScale>
                                    <p:animScale>
                                      <p:cBhvr>
                                        <p:cTn id="56" dur="166" decel="50000">
                                          <p:stCondLst>
                                            <p:cond delay="1834"/>
                                          </p:stCondLst>
                                        </p:cTn>
                                        <p:tgtEl>
                                          <p:spTgt spid="205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TotalTime>
  <Words>205</Words>
  <Application>Microsoft Office PowerPoint</Application>
  <PresentationFormat>Widescreen</PresentationFormat>
  <Paragraphs>11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The Pyramids of Giza</vt:lpstr>
      <vt:lpstr>PowerPoint Presentation</vt:lpstr>
      <vt:lpstr>Pyramids of Giza  </vt:lpstr>
      <vt:lpstr>Pyramid of Khufu  </vt:lpstr>
      <vt:lpstr>Pyramid of Menkaure  </vt:lpstr>
      <vt:lpstr> Pyramid of Khafre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Pyramid of Giza</dc:title>
  <dc:creator>Charlotte</dc:creator>
  <cp:lastModifiedBy>Charlotte</cp:lastModifiedBy>
  <cp:revision>21</cp:revision>
  <dcterms:created xsi:type="dcterms:W3CDTF">2020-04-29T09:16:31Z</dcterms:created>
  <dcterms:modified xsi:type="dcterms:W3CDTF">2020-04-29T13:09:21Z</dcterms:modified>
</cp:coreProperties>
</file>