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16"/>
  </p:notesMasterIdLst>
  <p:handoutMasterIdLst>
    <p:handoutMasterId r:id="rId17"/>
  </p:handoutMasterIdLst>
  <p:sldIdLst>
    <p:sldId id="287" r:id="rId3"/>
    <p:sldId id="261" r:id="rId4"/>
    <p:sldId id="267" r:id="rId5"/>
    <p:sldId id="263" r:id="rId6"/>
    <p:sldId id="291" r:id="rId7"/>
    <p:sldId id="302" r:id="rId8"/>
    <p:sldId id="344" r:id="rId9"/>
    <p:sldId id="345" r:id="rId10"/>
    <p:sldId id="346" r:id="rId11"/>
    <p:sldId id="333" r:id="rId12"/>
    <p:sldId id="335" r:id="rId13"/>
    <p:sldId id="347" r:id="rId14"/>
    <p:sldId id="289" r:id="rId15"/>
  </p:sldIdLst>
  <p:sldSz cx="9144000" cy="6858000" type="screen4x3"/>
  <p:notesSz cx="6858000" cy="9144000"/>
  <p:embeddedFontLst>
    <p:embeddedFont>
      <p:font typeface="Tuffy-TTF" panose="020B0603060100000000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  <p:embeddedFont>
      <p:font typeface="Tuffy" panose="020B0603060100000000" charset="0"/>
      <p:regular r:id="rId24"/>
      <p:bold r:id="rId25"/>
      <p:italic r:id="rId26"/>
      <p:boldItalic r:id="rId27"/>
    </p:embeddedFont>
    <p:embeddedFont>
      <p:font typeface="Twinkl SemiBold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assoon Infant Rg" panose="02000503030000020003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84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2F2F2"/>
    <a:srgbClr val="0079C2"/>
    <a:srgbClr val="E9F1FC"/>
    <a:srgbClr val="699327"/>
    <a:srgbClr val="14B4E4"/>
    <a:srgbClr val="C1CBF7"/>
    <a:srgbClr val="86CCCE"/>
    <a:srgbClr val="AD8CC0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692" y="76"/>
      </p:cViewPr>
      <p:guideLst>
        <p:guide orient="horz" pos="2160"/>
        <p:guide pos="2880"/>
        <p:guide pos="317"/>
        <p:guide orient="horz" pos="3997"/>
        <p:guide pos="5443"/>
        <p:guide orient="horz" pos="1842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04E6-4D72-4F41-B85B-2664011F9AC3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4130-2570-4BD6-877D-4E4602F03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7" y="1837268"/>
            <a:ext cx="8220075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893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3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0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9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6758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Try It Yourself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1595381"/>
            <a:ext cx="3794125" cy="795600"/>
            <a:chOff x="387350" y="2309753"/>
            <a:chExt cx="3794125" cy="795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5432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Now, see if you can add changing costumes to your code.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09753"/>
              <a:ext cx="177800" cy="795600"/>
              <a:chOff x="387350" y="4538923"/>
              <a:chExt cx="177800" cy="79530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38923"/>
                <a:ext cx="71437" cy="79530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7473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2694600"/>
            <a:ext cx="4292226" cy="795599"/>
            <a:chOff x="387350" y="2315815"/>
            <a:chExt cx="4292226" cy="7955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041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Can you make the balloon splat when it hits the character or the wall?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15815"/>
              <a:ext cx="177800" cy="795599"/>
              <a:chOff x="387350" y="4544978"/>
              <a:chExt cx="177800" cy="7953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44978"/>
                <a:ext cx="71437" cy="79530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79157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78DA0E-7EB2-489C-9D5F-43C7B31CC0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97" y="3746170"/>
            <a:ext cx="3152962" cy="2119864"/>
          </a:xfrm>
          <a:prstGeom prst="rect">
            <a:avLst/>
          </a:prstGeom>
          <a:ln>
            <a:solidFill>
              <a:srgbClr val="B2B2B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FA6D1-49AE-46C6-ACF1-3FC4123F64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745" y="1524000"/>
            <a:ext cx="402460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Play the Game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2398498"/>
            <a:ext cx="4328085" cy="744751"/>
            <a:chOff x="387350" y="2279152"/>
            <a:chExt cx="4328085" cy="7447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0772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Compare games and coding solutions with other children in the class.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2"/>
              <a:ext cx="177800" cy="744751"/>
              <a:chOff x="387350" y="4508362"/>
              <a:chExt cx="177800" cy="74447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4447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225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387184"/>
            <a:ext cx="4184650" cy="791039"/>
            <a:chOff x="387350" y="2279187"/>
            <a:chExt cx="4184650" cy="7910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out each other’s games to see if they act as expected.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A58FA7-C6D9-45B3-8A74-1D5693C951B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59990"/>
            <a:ext cx="7905003" cy="621235"/>
            <a:chOff x="387350" y="2957513"/>
            <a:chExt cx="7905003" cy="621235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7A89D3DC-A2D9-4E78-9C9D-D46012D89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5816226" cy="621235"/>
              <a:chOff x="387350" y="2957513"/>
              <a:chExt cx="5816226" cy="6212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F36929-556D-45C1-AC77-4D7FBAFBF399}"/>
                  </a:ext>
                </a:extLst>
              </p:cNvPr>
              <p:cNvSpPr/>
              <p:nvPr/>
            </p:nvSpPr>
            <p:spPr>
              <a:xfrm>
                <a:off x="493713" y="2957513"/>
                <a:ext cx="5709863" cy="6212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F85D12-767F-4108-804B-F26919D61789}"/>
                  </a:ext>
                </a:extLst>
              </p:cNvPr>
              <p:cNvSpPr/>
              <p:nvPr/>
            </p:nvSpPr>
            <p:spPr>
              <a:xfrm>
                <a:off x="387350" y="3211735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FE3F9A20-B3A2-4E0A-9A29-439613159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Make sure you have saved your file ‘Splat Game’.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243023-AEA4-4CA5-AF81-615DFB8C9F3E}"/>
              </a:ext>
            </a:extLst>
          </p:cNvPr>
          <p:cNvGrpSpPr/>
          <p:nvPr/>
        </p:nvGrpSpPr>
        <p:grpSpPr>
          <a:xfrm>
            <a:off x="387350" y="4454881"/>
            <a:ext cx="4184650" cy="470974"/>
            <a:chOff x="387350" y="2279188"/>
            <a:chExt cx="4184650" cy="4709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FFFD38-5BEB-46FE-A11F-3BBEF7768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Test and debug the code.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A1C811F9-4C2C-4847-B18B-27C8D38E9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8"/>
              <a:ext cx="177800" cy="470974"/>
              <a:chOff x="387350" y="4508362"/>
              <a:chExt cx="177800" cy="47079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96EAF5-3579-4388-929E-E6A66E85D137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47079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80837C-D9DC-4435-A954-C02DDE86201E}"/>
                  </a:ext>
                </a:extLst>
              </p:cNvPr>
              <p:cNvSpPr/>
              <p:nvPr/>
            </p:nvSpPr>
            <p:spPr bwMode="auto">
              <a:xfrm>
                <a:off x="387350" y="468688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8383A5-350A-4072-A444-D0366447F6CC}"/>
              </a:ext>
            </a:extLst>
          </p:cNvPr>
          <p:cNvGrpSpPr/>
          <p:nvPr/>
        </p:nvGrpSpPr>
        <p:grpSpPr>
          <a:xfrm>
            <a:off x="387350" y="5196059"/>
            <a:ext cx="4504690" cy="791039"/>
            <a:chOff x="387350" y="2279187"/>
            <a:chExt cx="4504690" cy="7910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E64FED-4D9B-44D2-AE11-88B6B839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42538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Can you suggest the possible next steps for this game?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42BD57D-423A-4B87-B0D2-30A3F1DDF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16A4BAC-E5A7-442E-8B38-3923DD14906B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4B2E3C9-E440-49A1-9583-112C7CA89DB5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A11C8B5-217D-4C77-A1C1-AE6B0325D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82" y="1347507"/>
            <a:ext cx="3971589" cy="47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program costume changes for a sprite.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design new costumes for an existing sprite.</a:t>
            </a:r>
          </a:p>
          <a:p>
            <a:r>
              <a:rPr lang="en-GB" dirty="0">
                <a:latin typeface="Twinkl" pitchFamily="2" charset="0"/>
              </a:rPr>
              <a:t>I can design code that switches from one costume to another.</a:t>
            </a:r>
          </a:p>
          <a:p>
            <a:r>
              <a:rPr lang="en-GB" dirty="0">
                <a:latin typeface="Twinkl" pitchFamily="2" charset="0"/>
              </a:rPr>
              <a:t>I can add appropriate effects to complement a change of costume.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E8191-7197-498C-BACF-EFE062B063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4075" y="6464797"/>
            <a:ext cx="462803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5 | Scratch Developing Games | Changing Costumes | Lesson 5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Scratch Developing Games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program costume changes for a sprite.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design new costumes for an existing sprite.</a:t>
            </a:r>
          </a:p>
          <a:p>
            <a:r>
              <a:rPr lang="en-GB" dirty="0">
                <a:latin typeface="Twinkl" pitchFamily="2" charset="0"/>
              </a:rPr>
              <a:t>I can design code that switches from one costume to another.</a:t>
            </a:r>
          </a:p>
          <a:p>
            <a:r>
              <a:rPr lang="en-GB" dirty="0">
                <a:latin typeface="Twinkl" pitchFamily="2" charset="0"/>
              </a:rPr>
              <a:t>I can add appropriate effects to complement a change of costume.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Initial Game Design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0D309-477C-45A0-90DA-B9E448846EE3}"/>
              </a:ext>
            </a:extLst>
          </p:cNvPr>
          <p:cNvGrpSpPr/>
          <p:nvPr/>
        </p:nvGrpSpPr>
        <p:grpSpPr>
          <a:xfrm>
            <a:off x="387350" y="3227187"/>
            <a:ext cx="5224556" cy="795600"/>
            <a:chOff x="387350" y="1535114"/>
            <a:chExt cx="5224556" cy="795600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35B5D783-09AC-48CA-86CB-DA9E44239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4973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What is wrong with the animation of the existing game?</a:t>
              </a:r>
            </a:p>
          </p:txBody>
        </p:sp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2924DCAB-559E-4262-AF56-A10267049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4"/>
              <a:ext cx="177800" cy="795600"/>
              <a:chOff x="387350" y="4508362"/>
              <a:chExt cx="177800" cy="7953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627DA65-5579-4C74-833A-0E5186E29D6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530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7F5039-ECD2-4D70-9F57-447B65414886}"/>
                  </a:ext>
                </a:extLst>
              </p:cNvPr>
              <p:cNvSpPr/>
              <p:nvPr/>
            </p:nvSpPr>
            <p:spPr bwMode="auto">
              <a:xfrm>
                <a:off x="387350" y="483601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79B403-AFDB-4A3C-91CC-7F5F1C2BCB6D}"/>
              </a:ext>
            </a:extLst>
          </p:cNvPr>
          <p:cNvGrpSpPr/>
          <p:nvPr/>
        </p:nvGrpSpPr>
        <p:grpSpPr>
          <a:xfrm>
            <a:off x="387350" y="2013240"/>
            <a:ext cx="5367991" cy="796634"/>
            <a:chOff x="387350" y="1696474"/>
            <a:chExt cx="5367991" cy="7966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C5FB71-1357-4AED-B347-793817552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7" y="1782204"/>
              <a:ext cx="51171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What elements of the game did you manage to create in the last lesson?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24C4554-535C-460B-BBAF-80F6B14B0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4"/>
              <a:ext cx="177800" cy="796634"/>
              <a:chOff x="387350" y="4508363"/>
              <a:chExt cx="177800" cy="79633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29EF80-6316-4300-A0AD-C10FC701635B}"/>
                  </a:ext>
                </a:extLst>
              </p:cNvPr>
              <p:cNvSpPr/>
              <p:nvPr/>
            </p:nvSpPr>
            <p:spPr bwMode="auto">
              <a:xfrm>
                <a:off x="493713" y="4508363"/>
                <a:ext cx="71437" cy="7963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3946DB5-0F1A-4192-A2A6-A7F42519D258}"/>
                  </a:ext>
                </a:extLst>
              </p:cNvPr>
              <p:cNvSpPr/>
              <p:nvPr/>
            </p:nvSpPr>
            <p:spPr bwMode="auto">
              <a:xfrm>
                <a:off x="387350" y="484399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613B28-5E96-4019-89F2-78D325424D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27929" y="1961768"/>
            <a:ext cx="4726684" cy="4896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84A78E-8968-4368-834E-63923B93237D}"/>
              </a:ext>
            </a:extLst>
          </p:cNvPr>
          <p:cNvSpPr/>
          <p:nvPr/>
        </p:nvSpPr>
        <p:spPr>
          <a:xfrm>
            <a:off x="657035" y="415873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The balloon doesn’t burst.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C3385A-C592-4058-AF49-51BB8DB6B28D}"/>
              </a:ext>
            </a:extLst>
          </p:cNvPr>
          <p:cNvSpPr/>
          <p:nvPr/>
        </p:nvSpPr>
        <p:spPr>
          <a:xfrm>
            <a:off x="657035" y="4660758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No sound is made.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0165DB-F19C-4A46-A080-809FF132FC4F}"/>
              </a:ext>
            </a:extLst>
          </p:cNvPr>
          <p:cNvSpPr/>
          <p:nvPr/>
        </p:nvSpPr>
        <p:spPr>
          <a:xfrm>
            <a:off x="657035" y="5162782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Any other ideas?</a:t>
            </a:r>
          </a:p>
        </p:txBody>
      </p:sp>
    </p:spTree>
    <p:extLst>
      <p:ext uri="{BB962C8B-B14F-4D97-AF65-F5344CB8AC3E}">
        <p14:creationId xmlns:p14="http://schemas.microsoft.com/office/powerpoint/2010/main" val="3292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Costumes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1960011"/>
            <a:ext cx="4525309" cy="795600"/>
            <a:chOff x="387350" y="1696474"/>
            <a:chExt cx="4525309" cy="795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70999"/>
              <a:ext cx="42744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Each sprite can be animated by changing to a different ‘costume’.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4"/>
              <a:ext cx="177800" cy="795600"/>
              <a:chOff x="387350" y="4508362"/>
              <a:chExt cx="177800" cy="79530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530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84342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3098220"/>
            <a:ext cx="4489450" cy="1296000"/>
            <a:chOff x="387350" y="2316904"/>
            <a:chExt cx="4489450" cy="1296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42386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The sprite can have many different looks and can be programmed to change from one to another as a consequence of any particular event.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16904"/>
              <a:ext cx="177800" cy="1296000"/>
              <a:chOff x="387350" y="4546078"/>
              <a:chExt cx="177800" cy="129551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46078"/>
                <a:ext cx="71437" cy="129551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513663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96074A-3A35-410C-B562-9DB4E4A02658}"/>
              </a:ext>
            </a:extLst>
          </p:cNvPr>
          <p:cNvGrpSpPr/>
          <p:nvPr/>
        </p:nvGrpSpPr>
        <p:grpSpPr>
          <a:xfrm>
            <a:off x="387350" y="1491736"/>
            <a:ext cx="8001000" cy="795600"/>
            <a:chOff x="387350" y="1676437"/>
            <a:chExt cx="8001000" cy="7956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3F3A31-31DA-49A4-ABB4-1A61F7B08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77501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For example, the character may look different when jumping and the balloon will look different when it splats!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4073F0EF-150B-4223-A65B-2463CFA0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76437"/>
              <a:ext cx="177800" cy="795600"/>
              <a:chOff x="387350" y="4488338"/>
              <a:chExt cx="177800" cy="79530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58E916-01E1-450C-9514-9A45AC6B423C}"/>
                  </a:ext>
                </a:extLst>
              </p:cNvPr>
              <p:cNvSpPr/>
              <p:nvPr/>
            </p:nvSpPr>
            <p:spPr bwMode="auto">
              <a:xfrm>
                <a:off x="493713" y="4488338"/>
                <a:ext cx="71437" cy="79530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8E01F89-34DD-4FC5-BF84-0BCAAEAF4011}"/>
                  </a:ext>
                </a:extLst>
              </p:cNvPr>
              <p:cNvSpPr/>
              <p:nvPr/>
            </p:nvSpPr>
            <p:spPr bwMode="auto">
              <a:xfrm>
                <a:off x="387350" y="482849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F9B48A3-FFC9-489C-A453-6987D6802C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37" y="1631576"/>
            <a:ext cx="4771690" cy="5226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FCA7D0-4C15-43EB-8FDE-FD0559465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2285486"/>
            <a:ext cx="2050303" cy="38129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D06E6C-ECF1-4123-BE6B-16117E2AA4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4565" y="2285486"/>
            <a:ext cx="3003176" cy="38129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B19B73-0498-4177-9C12-AD00EEC71B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5961528" y="2285486"/>
            <a:ext cx="2426821" cy="3812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F8F9C9-7477-4D21-9C1F-4D0C897008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615" y="2034983"/>
            <a:ext cx="2554564" cy="4594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D129E5-5B91-4909-AA86-4A22B518AA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05821" y="2024863"/>
            <a:ext cx="2786147" cy="46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Changing Costumes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2362783"/>
            <a:ext cx="4546600" cy="795600"/>
            <a:chOff x="387350" y="1712867"/>
            <a:chExt cx="4546600" cy="795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42957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Some sprites in the library already have different versions that you can select.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12867"/>
              <a:ext cx="177800" cy="795600"/>
              <a:chOff x="387350" y="4524749"/>
              <a:chExt cx="177800" cy="79530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24749"/>
                <a:ext cx="71437" cy="79530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867510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3586839"/>
            <a:ext cx="4184650" cy="923330"/>
            <a:chOff x="387350" y="2357288"/>
            <a:chExt cx="4184650" cy="923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39338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In addition, sprites we have created can be edited and new versions saved as new ‘costumes’.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77781"/>
              <a:ext cx="177800" cy="898553"/>
              <a:chOff x="387350" y="4606944"/>
              <a:chExt cx="177800" cy="89821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606944"/>
                <a:ext cx="71437" cy="89821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977010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1D7B3-FA08-4716-AFF9-DD6C0EE12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569" y="1543050"/>
            <a:ext cx="3879102" cy="533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B7C8A2-9C55-4221-B0C4-B19D4A305B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665" y="2142782"/>
            <a:ext cx="3663765" cy="2911814"/>
          </a:xfrm>
          <a:prstGeom prst="rect">
            <a:avLst/>
          </a:prstGeom>
          <a:ln>
            <a:solidFill>
              <a:srgbClr val="B2B2B2"/>
            </a:solidFill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D8CD08-95A6-4F35-BF21-5733D1C1BF48}"/>
              </a:ext>
            </a:extLst>
          </p:cNvPr>
          <p:cNvCxnSpPr>
            <a:cxnSpLocks/>
          </p:cNvCxnSpPr>
          <p:nvPr/>
        </p:nvCxnSpPr>
        <p:spPr>
          <a:xfrm flipV="1">
            <a:off x="2461260" y="5097780"/>
            <a:ext cx="518160" cy="556260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D0AAB-A964-4FAC-844F-E6B06CE60E43}"/>
              </a:ext>
            </a:extLst>
          </p:cNvPr>
          <p:cNvCxnSpPr>
            <a:cxnSpLocks/>
          </p:cNvCxnSpPr>
          <p:nvPr/>
        </p:nvCxnSpPr>
        <p:spPr>
          <a:xfrm>
            <a:off x="2460625" y="5208770"/>
            <a:ext cx="0" cy="770585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7377193-0D0F-4AB3-8B9D-7C50622A654E}"/>
              </a:ext>
            </a:extLst>
          </p:cNvPr>
          <p:cNvSpPr/>
          <p:nvPr/>
        </p:nvSpPr>
        <p:spPr>
          <a:xfrm>
            <a:off x="401638" y="5186269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/>
              <a:t>Choose costume from library.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0B31A7C-9719-43B1-8A40-34526BE860BC}"/>
              </a:ext>
            </a:extLst>
          </p:cNvPr>
          <p:cNvCxnSpPr>
            <a:cxnSpLocks/>
          </p:cNvCxnSpPr>
          <p:nvPr/>
        </p:nvCxnSpPr>
        <p:spPr>
          <a:xfrm flipH="1">
            <a:off x="3154680" y="2030132"/>
            <a:ext cx="3716020" cy="894043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385C79-1885-43BF-946A-DB7F240179F7}"/>
              </a:ext>
            </a:extLst>
          </p:cNvPr>
          <p:cNvCxnSpPr>
            <a:cxnSpLocks/>
          </p:cNvCxnSpPr>
          <p:nvPr/>
        </p:nvCxnSpPr>
        <p:spPr>
          <a:xfrm>
            <a:off x="6870700" y="1575525"/>
            <a:ext cx="0" cy="1128214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E46A125-A6D1-4588-A31F-A0178F1FD008}"/>
              </a:ext>
            </a:extLst>
          </p:cNvPr>
          <p:cNvSpPr/>
          <p:nvPr/>
        </p:nvSpPr>
        <p:spPr>
          <a:xfrm>
            <a:off x="6870700" y="1564199"/>
            <a:ext cx="1657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Right-click on a sprite and click duplicate.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8C9DE1D-1290-4CBA-B6F6-A32D283BC790}"/>
              </a:ext>
            </a:extLst>
          </p:cNvPr>
          <p:cNvCxnSpPr>
            <a:cxnSpLocks/>
          </p:cNvCxnSpPr>
          <p:nvPr/>
        </p:nvCxnSpPr>
        <p:spPr>
          <a:xfrm flipH="1" flipV="1">
            <a:off x="3718560" y="3284220"/>
            <a:ext cx="2964180" cy="2232660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018168-ECE4-4AEB-9484-D362CCAC3A9B}"/>
              </a:ext>
            </a:extLst>
          </p:cNvPr>
          <p:cNvCxnSpPr>
            <a:cxnSpLocks/>
          </p:cNvCxnSpPr>
          <p:nvPr/>
        </p:nvCxnSpPr>
        <p:spPr>
          <a:xfrm>
            <a:off x="6686550" y="5200586"/>
            <a:ext cx="0" cy="700532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9413A30-9A4A-488A-8829-2A52371EAD1F}"/>
              </a:ext>
            </a:extLst>
          </p:cNvPr>
          <p:cNvSpPr/>
          <p:nvPr/>
        </p:nvSpPr>
        <p:spPr>
          <a:xfrm>
            <a:off x="6686550" y="5234499"/>
            <a:ext cx="181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Paint new costume.</a:t>
            </a:r>
          </a:p>
        </p:txBody>
      </p:sp>
    </p:spTree>
    <p:extLst>
      <p:ext uri="{BB962C8B-B14F-4D97-AF65-F5344CB8AC3E}">
        <p14:creationId xmlns:p14="http://schemas.microsoft.com/office/powerpoint/2010/main" val="2042377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Changing Costumes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1447624"/>
            <a:ext cx="8001000" cy="795600"/>
            <a:chOff x="387350" y="1694514"/>
            <a:chExt cx="8001000" cy="795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77501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duplicating the balloon sprite, then editing Costume2 to make the ‘splat’ version!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4514"/>
              <a:ext cx="177800" cy="795600"/>
              <a:chOff x="387350" y="4506400"/>
              <a:chExt cx="177800" cy="79530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06400"/>
                <a:ext cx="71437" cy="79530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837381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1C2930F-E452-48BA-91FA-E4A183CE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9869" y="2581834"/>
            <a:ext cx="4612413" cy="3360813"/>
          </a:xfrm>
          <a:prstGeom prst="rect">
            <a:avLst/>
          </a:prstGeom>
          <a:ln>
            <a:solidFill>
              <a:srgbClr val="B2B2B2"/>
            </a:solidFill>
          </a:ln>
        </p:spPr>
      </p:pic>
    </p:spTree>
    <p:extLst>
      <p:ext uri="{BB962C8B-B14F-4D97-AF65-F5344CB8AC3E}">
        <p14:creationId xmlns:p14="http://schemas.microsoft.com/office/powerpoint/2010/main" val="35652584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Changing Costumes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1581689"/>
            <a:ext cx="6138956" cy="743178"/>
            <a:chOff x="387350" y="1712036"/>
            <a:chExt cx="6138956" cy="7431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58881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In the ‘Looks’ section of the Scripts tab, you can find blocks for ‘next costume’ and ‘switch costume’.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12036"/>
              <a:ext cx="177800" cy="743178"/>
              <a:chOff x="387350" y="4523922"/>
              <a:chExt cx="177800" cy="7428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23922"/>
                <a:ext cx="71437" cy="74289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83334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334097-C1A9-42EC-A363-D3506A92105F}"/>
              </a:ext>
            </a:extLst>
          </p:cNvPr>
          <p:cNvGrpSpPr/>
          <p:nvPr/>
        </p:nvGrpSpPr>
        <p:grpSpPr>
          <a:xfrm>
            <a:off x="387350" y="2685822"/>
            <a:ext cx="5520392" cy="743178"/>
            <a:chOff x="387350" y="1712036"/>
            <a:chExt cx="5520392" cy="74317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F117C8-7D45-453E-8C47-9A0ACC82B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1744104"/>
              <a:ext cx="52695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These can be used in your code. What do you think is the difference between them?</a:t>
              </a:r>
            </a:p>
          </p:txBody>
        </p: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A4285C89-8B83-42D6-A811-D181D8211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12036"/>
              <a:ext cx="177800" cy="743178"/>
              <a:chOff x="387350" y="4523922"/>
              <a:chExt cx="177800" cy="74289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22BA2A-7B69-44EA-9B52-07FA276A5491}"/>
                  </a:ext>
                </a:extLst>
              </p:cNvPr>
              <p:cNvSpPr/>
              <p:nvPr/>
            </p:nvSpPr>
            <p:spPr bwMode="auto">
              <a:xfrm>
                <a:off x="493713" y="4523922"/>
                <a:ext cx="71437" cy="74289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06010B-0366-4920-A7C4-1DF970CB962A}"/>
                  </a:ext>
                </a:extLst>
              </p:cNvPr>
              <p:cNvSpPr/>
              <p:nvPr/>
            </p:nvSpPr>
            <p:spPr bwMode="auto">
              <a:xfrm>
                <a:off x="387350" y="483334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BE2A9E4-505A-4C4B-BF92-AF0EBB1F8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952" y="1714447"/>
            <a:ext cx="4073645" cy="5152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904E5-62E2-4569-B2E3-92B4EA0C4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97" y="3746170"/>
            <a:ext cx="3152962" cy="2119864"/>
          </a:xfrm>
          <a:prstGeom prst="rect">
            <a:avLst/>
          </a:prstGeom>
          <a:ln>
            <a:solidFill>
              <a:srgbClr val="B2B2B2"/>
            </a:solidFill>
          </a:ln>
        </p:spPr>
      </p:pic>
    </p:spTree>
    <p:extLst>
      <p:ext uri="{BB962C8B-B14F-4D97-AF65-F5344CB8AC3E}">
        <p14:creationId xmlns:p14="http://schemas.microsoft.com/office/powerpoint/2010/main" val="3504410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Lesson Presentation" id="{3E99E1FF-6112-4F56-AE2F-E6B630F1A11C}" vid="{95F88451-C6EF-438A-A25D-91151BA0E32D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glish Lesson Presentation" id="{3E99E1FF-6112-4F56-AE2F-E6B630F1A11C}" vid="{6EFEC386-A457-42D6-BCC4-C9279F79E2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Lesson Presentation</Template>
  <TotalTime>3344</TotalTime>
  <Words>487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Wingdings</vt:lpstr>
      <vt:lpstr>Tuffy-TTF</vt:lpstr>
      <vt:lpstr>Twinkl</vt:lpstr>
      <vt:lpstr>Tuffy</vt:lpstr>
      <vt:lpstr>Twinkl SemiBold</vt:lpstr>
      <vt:lpstr>Calibri</vt:lpstr>
      <vt:lpstr>Sassoon Infant Rg</vt:lpstr>
      <vt:lpstr>Office Theme</vt:lpstr>
      <vt:lpstr>1_Office Theme</vt:lpstr>
      <vt:lpstr>PowerPoint Presentation</vt:lpstr>
      <vt:lpstr>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Cris Lima</dc:creator>
  <cp:lastModifiedBy>Julie Wigginton</cp:lastModifiedBy>
  <cp:revision>259</cp:revision>
  <dcterms:created xsi:type="dcterms:W3CDTF">2019-01-25T12:30:55Z</dcterms:created>
  <dcterms:modified xsi:type="dcterms:W3CDTF">2020-06-20T06:48:42Z</dcterms:modified>
</cp:coreProperties>
</file>