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9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7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8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08BB-F488-BA42-A55B-788AAC57CE6A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3E29-8764-B346-AB81-A509C78F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828800" y="1198563"/>
            <a:ext cx="5486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Wednesday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Phase </a:t>
            </a: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4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Yes or No Questions </a:t>
            </a:r>
            <a:endParaRPr lang="en-GB" sz="4400" dirty="0" smtClean="0">
              <a:solidFill>
                <a:schemeClr val="accent1">
                  <a:lumMod val="75000"/>
                </a:schemeClr>
              </a:solidFill>
              <a:latin typeface="Sassoon Infant Md" panose="02000603050000020003" pitchFamily="50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-Point Star 18"/>
          <p:cNvSpPr/>
          <p:nvPr/>
        </p:nvSpPr>
        <p:spPr>
          <a:xfrm rot="2077171">
            <a:off x="2486025" y="973138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2589213" y="32464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375400" y="3227388"/>
            <a:ext cx="296863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5-Point Star 21"/>
          <p:cNvSpPr/>
          <p:nvPr/>
        </p:nvSpPr>
        <p:spPr>
          <a:xfrm rot="2077171">
            <a:off x="6261100" y="1014413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9193" flipV="1">
            <a:off x="595313" y="1712913"/>
            <a:ext cx="23653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33838"/>
            <a:ext cx="169703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386138"/>
            <a:ext cx="36623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206500"/>
            <a:ext cx="1905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8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</a:t>
            </a:r>
            <a:endParaRPr lang="en-US" dirty="0"/>
          </a:p>
        </p:txBody>
      </p:sp>
      <p:pic>
        <p:nvPicPr>
          <p:cNvPr id="11" name="Picture 10" descr="Screenshot 2020-06-18 at 17.4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15310" r="23503" b="22399"/>
          <a:stretch/>
        </p:blipFill>
        <p:spPr>
          <a:xfrm>
            <a:off x="971600" y="1340768"/>
            <a:ext cx="7344816" cy="51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r>
              <a:rPr lang="en-US" sz="1050" dirty="0" smtClean="0"/>
              <a:t>(your child may not know any of phase 5 yet)</a:t>
            </a:r>
            <a:endParaRPr lang="en-US" sz="1050" dirty="0"/>
          </a:p>
        </p:txBody>
      </p:sp>
      <p:pic>
        <p:nvPicPr>
          <p:cNvPr id="3" name="Picture 2" descr="Screenshot 2020-06-18 at 17.5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62597"/>
            <a:ext cx="3960440" cy="54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638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14388"/>
            <a:ext cx="807085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565400"/>
            <a:ext cx="36004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8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4213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814388"/>
            <a:ext cx="74199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931988"/>
            <a:ext cx="45466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39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608013"/>
            <a:ext cx="74199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2066925"/>
            <a:ext cx="449897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25725"/>
            <a:ext cx="31670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1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this alien word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1500" dirty="0" err="1" smtClean="0">
                <a:solidFill>
                  <a:srgbClr val="FF0000"/>
                </a:solidFill>
              </a:rPr>
              <a:t>haffer</a:t>
            </a:r>
            <a:endParaRPr lang="en-US" sz="11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9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Write these words </a:t>
            </a:r>
            <a:r>
              <a:rPr lang="en-US" dirty="0">
                <a:cs typeface="Calibri"/>
              </a:rPr>
              <a:t>(without looking at them!)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Letter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Track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Sleep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Can you join the ‘special friends’ letters together?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7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Flashcard/ Sound Recap</vt:lpstr>
      <vt:lpstr>Flashcard/ Sound Recap (your child may not know any of phase 5 yet)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2</cp:revision>
  <dcterms:created xsi:type="dcterms:W3CDTF">2020-06-18T16:59:51Z</dcterms:created>
  <dcterms:modified xsi:type="dcterms:W3CDTF">2020-06-18T17:01:07Z</dcterms:modified>
</cp:coreProperties>
</file>