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581025" y="2413000"/>
            <a:ext cx="7972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When you see a picture, think of the word.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Sound out the word to write it.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Check that the sounds you have written make the right word when you blend them together.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Turn your board around as soon as you can so that your teacher can see what you think the word is.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It is very important that you write and show your answer quietly.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If you shout out the answer, somebody else might hear you and put it on their board even quicker than you can!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/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1939925" y="765175"/>
            <a:ext cx="5330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Wednesday</a:t>
            </a:r>
          </a:p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How </a:t>
            </a:r>
            <a:r>
              <a:rPr lang="en-GB" sz="4000" dirty="0">
                <a:latin typeface="Sassoon Infant Md" charset="0"/>
              </a:rPr>
              <a:t>to Play</a:t>
            </a:r>
            <a:br>
              <a:rPr lang="en-GB" sz="4000" dirty="0">
                <a:latin typeface="Sassoon Infant Md" charset="0"/>
              </a:rPr>
            </a:br>
            <a:r>
              <a:rPr lang="en-GB" sz="4000" dirty="0">
                <a:latin typeface="Sassoon Infant Md" charset="0"/>
              </a:rPr>
              <a:t>Get Ready to Write!</a:t>
            </a: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380038"/>
            <a:ext cx="20828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43">
            <a:off x="4776788" y="5548313"/>
            <a:ext cx="963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713" y="5978525"/>
            <a:ext cx="838200" cy="369888"/>
          </a:xfrm>
          <a:prstGeom prst="rect">
            <a:avLst/>
          </a:prstGeom>
          <a:solidFill>
            <a:srgbClr val="ACDDFD"/>
          </a:solidFill>
          <a:ln w="57150">
            <a:solidFill>
              <a:srgbClr val="21A6F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27657" name="Text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FC5C5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Start!</a:t>
            </a:r>
          </a:p>
        </p:txBody>
      </p:sp>
    </p:spTree>
    <p:extLst>
      <p:ext uri="{BB962C8B-B14F-4D97-AF65-F5344CB8AC3E}">
        <p14:creationId xmlns:p14="http://schemas.microsoft.com/office/powerpoint/2010/main" val="349031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belt</a:t>
            </a:r>
          </a:p>
        </p:txBody>
      </p:sp>
      <p:sp>
        <p:nvSpPr>
          <p:cNvPr id="28678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2450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nest</a:t>
            </a:r>
          </a:p>
        </p:txBody>
      </p:sp>
      <p:sp>
        <p:nvSpPr>
          <p:cNvPr id="29702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436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sink</a:t>
            </a:r>
          </a:p>
        </p:txBody>
      </p:sp>
      <p:sp>
        <p:nvSpPr>
          <p:cNvPr id="3072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4324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paint</a:t>
            </a:r>
          </a:p>
        </p:txBody>
      </p:sp>
      <p:sp>
        <p:nvSpPr>
          <p:cNvPr id="3175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4008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642938"/>
            <a:ext cx="61245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toaster</a:t>
            </a:r>
          </a:p>
        </p:txBody>
      </p:sp>
      <p:sp>
        <p:nvSpPr>
          <p:cNvPr id="32774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2846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windmill</a:t>
            </a:r>
          </a:p>
        </p:txBody>
      </p:sp>
      <p:sp>
        <p:nvSpPr>
          <p:cNvPr id="33798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2775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flag</a:t>
            </a:r>
          </a:p>
        </p:txBody>
      </p:sp>
      <p:sp>
        <p:nvSpPr>
          <p:cNvPr id="34822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6536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90750"/>
            <a:ext cx="8378825" cy="24765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99899" y="783128"/>
            <a:ext cx="7956550" cy="594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Read the alien word</a:t>
            </a: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8000" dirty="0" err="1" smtClean="0">
                <a:solidFill>
                  <a:srgbClr val="FF0000"/>
                </a:solidFill>
              </a:rPr>
              <a:t>ralt</a:t>
            </a:r>
            <a:endParaRPr lang="en-GB" sz="8000" dirty="0">
              <a:solidFill>
                <a:srgbClr val="FF0000"/>
              </a:solidFill>
            </a:endParaRP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Write a sentence about a flag.</a:t>
            </a:r>
          </a:p>
        </p:txBody>
      </p:sp>
    </p:spTree>
    <p:extLst>
      <p:ext uri="{BB962C8B-B14F-4D97-AF65-F5344CB8AC3E}">
        <p14:creationId xmlns:p14="http://schemas.microsoft.com/office/powerpoint/2010/main" val="21217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3</cp:revision>
  <dcterms:created xsi:type="dcterms:W3CDTF">2020-06-12T11:38:26Z</dcterms:created>
  <dcterms:modified xsi:type="dcterms:W3CDTF">2020-06-12T11:42:08Z</dcterms:modified>
</cp:coreProperties>
</file>