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42E0-469D-6742-908B-5DC87BCC56C4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A4F2-9A46-5646-BFC2-F4842C21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4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42E0-469D-6742-908B-5DC87BCC56C4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A4F2-9A46-5646-BFC2-F4842C21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6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42E0-469D-6742-908B-5DC87BCC56C4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A4F2-9A46-5646-BFC2-F4842C21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42E0-469D-6742-908B-5DC87BCC56C4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A4F2-9A46-5646-BFC2-F4842C21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3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42E0-469D-6742-908B-5DC87BCC56C4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A4F2-9A46-5646-BFC2-F4842C21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42E0-469D-6742-908B-5DC87BCC56C4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A4F2-9A46-5646-BFC2-F4842C21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42E0-469D-6742-908B-5DC87BCC56C4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A4F2-9A46-5646-BFC2-F4842C21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7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42E0-469D-6742-908B-5DC87BCC56C4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A4F2-9A46-5646-BFC2-F4842C21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4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42E0-469D-6742-908B-5DC87BCC56C4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A4F2-9A46-5646-BFC2-F4842C21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8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42E0-469D-6742-908B-5DC87BCC56C4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A4F2-9A46-5646-BFC2-F4842C21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42E0-469D-6742-908B-5DC87BCC56C4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A4F2-9A46-5646-BFC2-F4842C21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6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042E0-469D-6742-908B-5DC87BCC56C4}" type="datetimeFigureOut">
              <a:rPr lang="en-US" smtClean="0"/>
              <a:t>18/06/20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2A4F2-9A46-5646-BFC2-F4842C21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828800" y="1198563"/>
            <a:ext cx="5486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Sassoon Infant Md" panose="02000603050000020003" pitchFamily="50" charset="0"/>
                <a:ea typeface="+mn-ea"/>
                <a:cs typeface="Arial" panose="020B0604020202020204" pitchFamily="34" charset="0"/>
              </a:rPr>
              <a:t>Tuesday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Sassoon Infant Md" panose="02000603050000020003" pitchFamily="50" charset="0"/>
                <a:ea typeface="+mn-ea"/>
                <a:cs typeface="Arial" panose="020B0604020202020204" pitchFamily="34" charset="0"/>
              </a:rPr>
              <a:t>Phase </a:t>
            </a: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Sassoon Infant Md" panose="02000603050000020003" pitchFamily="50" charset="0"/>
                <a:ea typeface="+mn-ea"/>
                <a:cs typeface="Arial" panose="020B0604020202020204" pitchFamily="34" charset="0"/>
              </a:rPr>
              <a:t>4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sz="4800" dirty="0" smtClean="0">
                <a:solidFill>
                  <a:schemeClr val="accent1">
                    <a:lumMod val="75000"/>
                  </a:schemeClr>
                </a:solidFill>
                <a:latin typeface="Sassoon Infant Md" panose="02000603050000020003" pitchFamily="50" charset="0"/>
                <a:ea typeface="+mn-ea"/>
                <a:cs typeface="Arial" panose="020B0604020202020204" pitchFamily="34" charset="0"/>
              </a:rPr>
              <a:t>Yes or No Questions </a:t>
            </a:r>
            <a:endParaRPr lang="en-GB" sz="4400" dirty="0" smtClean="0">
              <a:solidFill>
                <a:schemeClr val="accent1">
                  <a:lumMod val="75000"/>
                </a:schemeClr>
              </a:solidFill>
              <a:latin typeface="Sassoon Infant Md" panose="02000603050000020003" pitchFamily="50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2" name="Picture 10" descr="Portrait with Foo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10080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5-Point Star 18"/>
          <p:cNvSpPr/>
          <p:nvPr/>
        </p:nvSpPr>
        <p:spPr>
          <a:xfrm rot="2077171">
            <a:off x="2486025" y="973138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5-Point Star 19"/>
          <p:cNvSpPr/>
          <p:nvPr/>
        </p:nvSpPr>
        <p:spPr>
          <a:xfrm>
            <a:off x="2589213" y="3246438"/>
            <a:ext cx="296862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" name="5-Point Star 20"/>
          <p:cNvSpPr/>
          <p:nvPr/>
        </p:nvSpPr>
        <p:spPr>
          <a:xfrm>
            <a:off x="6375400" y="3227388"/>
            <a:ext cx="296863" cy="29686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5-Point Star 21"/>
          <p:cNvSpPr/>
          <p:nvPr/>
        </p:nvSpPr>
        <p:spPr>
          <a:xfrm rot="2077171">
            <a:off x="6261100" y="1014413"/>
            <a:ext cx="503238" cy="504825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5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9193" flipV="1">
            <a:off x="595313" y="1712913"/>
            <a:ext cx="236537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33838"/>
            <a:ext cx="1697038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386138"/>
            <a:ext cx="366236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206500"/>
            <a:ext cx="19050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35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</a:t>
            </a:r>
            <a:endParaRPr lang="en-US" dirty="0"/>
          </a:p>
        </p:txBody>
      </p:sp>
      <p:pic>
        <p:nvPicPr>
          <p:cNvPr id="11" name="Picture 10" descr="Screenshot 2020-06-18 at 17.44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15310" r="23503" b="22399"/>
          <a:stretch/>
        </p:blipFill>
        <p:spPr>
          <a:xfrm>
            <a:off x="971600" y="1340768"/>
            <a:ext cx="7344816" cy="51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6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Flashcard/ </a:t>
            </a:r>
            <a:r>
              <a:rPr lang="en-US" dirty="0"/>
              <a:t>S</a:t>
            </a:r>
            <a:r>
              <a:rPr lang="en-US" dirty="0" smtClean="0"/>
              <a:t>ound Recap </a:t>
            </a:r>
            <a:r>
              <a:rPr lang="en-US" sz="1050" dirty="0" smtClean="0"/>
              <a:t>(your child may not know any of phase 5 yet)</a:t>
            </a:r>
            <a:endParaRPr lang="en-US" sz="1050" dirty="0"/>
          </a:p>
        </p:txBody>
      </p:sp>
      <p:pic>
        <p:nvPicPr>
          <p:cNvPr id="3" name="Picture 2" descr="Screenshot 2020-06-18 at 17.5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62597"/>
            <a:ext cx="3960440" cy="549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7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331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7063"/>
            <a:ext cx="26162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37063"/>
            <a:ext cx="25193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814388"/>
            <a:ext cx="7883525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2174875"/>
            <a:ext cx="51943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37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433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7063"/>
            <a:ext cx="26162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37063"/>
            <a:ext cx="25193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814388"/>
            <a:ext cx="771207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3"/>
          <a:stretch>
            <a:fillRect/>
          </a:stretch>
        </p:blipFill>
        <p:spPr bwMode="auto">
          <a:xfrm>
            <a:off x="3743325" y="2184400"/>
            <a:ext cx="1825625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51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1188" y="814388"/>
            <a:ext cx="7921625" cy="5207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536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437063"/>
            <a:ext cx="26162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37063"/>
            <a:ext cx="2519363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66775"/>
            <a:ext cx="80660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1854200"/>
            <a:ext cx="3694113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00288"/>
            <a:ext cx="25400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93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Read this alien word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1500" dirty="0" err="1" smtClean="0">
                <a:solidFill>
                  <a:srgbClr val="FF0000"/>
                </a:solidFill>
              </a:rPr>
              <a:t>quimp</a:t>
            </a:r>
            <a:endParaRPr lang="en-US" sz="11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Write these words </a:t>
            </a:r>
            <a:r>
              <a:rPr lang="en-US" dirty="0">
                <a:cs typeface="Calibri"/>
              </a:rPr>
              <a:t>(without looking at them!)</a:t>
            </a:r>
            <a:endParaRPr lang="en-US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Tent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Fork</a:t>
            </a: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Chimp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dirty="0" smtClean="0">
                <a:latin typeface="Calibri"/>
                <a:cs typeface="Calibri"/>
              </a:rPr>
              <a:t>Can you join the ‘special friends’ letters together?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669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</Words>
  <Application>Microsoft Macintosh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Flashcard/ Sound Recap</vt:lpstr>
      <vt:lpstr>Flashcard/ Sound Recap (your child may not know any of phase 5 yet)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VaughanDance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Tess Vaughan</dc:creator>
  <cp:lastModifiedBy>Tess Vaughan</cp:lastModifiedBy>
  <cp:revision>2</cp:revision>
  <dcterms:created xsi:type="dcterms:W3CDTF">2020-06-18T16:58:20Z</dcterms:created>
  <dcterms:modified xsi:type="dcterms:W3CDTF">2020-06-18T16:59:44Z</dcterms:modified>
</cp:coreProperties>
</file>