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5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9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3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8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4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6.xml"/><Relationship Id="rId6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865188" y="619125"/>
            <a:ext cx="74136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4000" dirty="0" smtClean="0">
                <a:latin typeface="Sassoon Infant Md" charset="0"/>
              </a:rPr>
              <a:t>Tuesday </a:t>
            </a:r>
          </a:p>
          <a:p>
            <a:pPr algn="ctr">
              <a:lnSpc>
                <a:spcPct val="90000"/>
              </a:lnSpc>
            </a:pPr>
            <a:r>
              <a:rPr lang="en-GB" sz="4000" dirty="0" smtClean="0">
                <a:latin typeface="Sassoon Infant Md" charset="0"/>
              </a:rPr>
              <a:t>How </a:t>
            </a:r>
            <a:r>
              <a:rPr lang="en-GB" sz="4000" dirty="0">
                <a:latin typeface="Sassoon Infant Md" charset="0"/>
              </a:rPr>
              <a:t>to </a:t>
            </a:r>
            <a:r>
              <a:rPr lang="en-GB" sz="4000" dirty="0" smtClean="0">
                <a:latin typeface="Sassoon Infant Md" charset="0"/>
              </a:rPr>
              <a:t>Play Get </a:t>
            </a:r>
            <a:r>
              <a:rPr lang="en-GB" sz="4000" dirty="0">
                <a:latin typeface="Sassoon Infant Md" charset="0"/>
              </a:rPr>
              <a:t>Ready to Draw!</a:t>
            </a:r>
          </a:p>
        </p:txBody>
      </p:sp>
      <p:sp>
        <p:nvSpPr>
          <p:cNvPr id="9221" name="Content Placeholder 2"/>
          <p:cNvSpPr txBox="1">
            <a:spLocks/>
          </p:cNvSpPr>
          <p:nvPr/>
        </p:nvSpPr>
        <p:spPr bwMode="auto">
          <a:xfrm>
            <a:off x="838200" y="2486025"/>
            <a:ext cx="74406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When you see a word, sound it out quietly to yourself.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Blend the sound to read what the word is.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When you know what the word is, draw a picture quickly on your board.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Turn your board around as soon as you can so that your teacher can see what you think the word says.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It is very important that you draw and show your answer quietly.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If you shout out the answer, somebody else might hear you and put it on their board even quicker than you can!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GB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GB" dirty="0"/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380038"/>
            <a:ext cx="20828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7643">
            <a:off x="4776788" y="5548313"/>
            <a:ext cx="9636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FC5C5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Start!</a:t>
            </a:r>
          </a:p>
        </p:txBody>
      </p:sp>
      <p:sp>
        <p:nvSpPr>
          <p:cNvPr id="9225" name="Text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0713" y="5978525"/>
            <a:ext cx="838200" cy="369888"/>
          </a:xfrm>
          <a:prstGeom prst="rect">
            <a:avLst/>
          </a:prstGeom>
          <a:solidFill>
            <a:srgbClr val="ACDDFD"/>
          </a:solidFill>
          <a:ln w="57150">
            <a:solidFill>
              <a:srgbClr val="21A6F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53654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truck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-131763"/>
            <a:ext cx="9429750" cy="714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4571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90750"/>
            <a:ext cx="8378825" cy="24765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99899" y="783128"/>
            <a:ext cx="7956550" cy="594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Read the alien word</a:t>
            </a:r>
          </a:p>
          <a:p>
            <a:pPr algn="ctr"/>
            <a:endParaRPr lang="en-GB" sz="6000" dirty="0" smtClean="0">
              <a:solidFill>
                <a:schemeClr val="tx1"/>
              </a:solidFill>
            </a:endParaRPr>
          </a:p>
          <a:p>
            <a:pPr algn="ctr"/>
            <a:r>
              <a:rPr lang="en-GB" sz="8000" dirty="0" err="1" smtClean="0">
                <a:solidFill>
                  <a:srgbClr val="FF0000"/>
                </a:solidFill>
              </a:rPr>
              <a:t>plim</a:t>
            </a:r>
            <a:endParaRPr lang="en-GB" sz="8000" dirty="0">
              <a:solidFill>
                <a:srgbClr val="FF0000"/>
              </a:solidFill>
            </a:endParaRPr>
          </a:p>
          <a:p>
            <a:pPr algn="ctr"/>
            <a:endParaRPr lang="en-GB" sz="6000" dirty="0" smtClean="0">
              <a:solidFill>
                <a:schemeClr val="tx1"/>
              </a:solidFill>
            </a:endParaRPr>
          </a:p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Write a sentence about a truck.</a:t>
            </a:r>
          </a:p>
        </p:txBody>
      </p:sp>
    </p:spTree>
    <p:extLst>
      <p:ext uri="{BB962C8B-B14F-4D97-AF65-F5344CB8AC3E}">
        <p14:creationId xmlns:p14="http://schemas.microsoft.com/office/powerpoint/2010/main" val="370327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plum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0" y="38100"/>
            <a:ext cx="9121775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2924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gran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54013"/>
            <a:ext cx="8893175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3793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clown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088"/>
            <a:ext cx="7772400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6880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skunk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47638"/>
            <a:ext cx="866457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8805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string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06375"/>
            <a:ext cx="8509000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401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scarf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574675"/>
            <a:ext cx="7567612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1507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chest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615950"/>
            <a:ext cx="74549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6672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stairs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54013"/>
            <a:ext cx="8264525" cy="62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208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140</Words>
  <Application>Microsoft Macintosh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2</cp:revision>
  <dcterms:created xsi:type="dcterms:W3CDTF">2020-06-12T11:38:26Z</dcterms:created>
  <dcterms:modified xsi:type="dcterms:W3CDTF">2020-06-12T11:41:17Z</dcterms:modified>
</cp:coreProperties>
</file>