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A1F8-888F-0947-8B49-BB1DDBF94E6F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5C45-286D-C042-A6A0-19CAA877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828800" y="1198563"/>
            <a:ext cx="5486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Thursday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Phase </a:t>
            </a: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4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Yes or No Questions </a:t>
            </a:r>
            <a:endParaRPr lang="en-GB" sz="4400" dirty="0" smtClean="0">
              <a:solidFill>
                <a:schemeClr val="accent1">
                  <a:lumMod val="75000"/>
                </a:schemeClr>
              </a:solidFill>
              <a:latin typeface="Sassoon Infant Md" panose="02000603050000020003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-Point Star 18"/>
          <p:cNvSpPr/>
          <p:nvPr/>
        </p:nvSpPr>
        <p:spPr>
          <a:xfrm rot="2077171">
            <a:off x="2486025" y="973138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589213" y="32464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375400" y="3227388"/>
            <a:ext cx="296863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5-Point Star 21"/>
          <p:cNvSpPr/>
          <p:nvPr/>
        </p:nvSpPr>
        <p:spPr>
          <a:xfrm rot="2077171">
            <a:off x="6261100" y="1014413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9193" flipV="1">
            <a:off x="595313" y="1712913"/>
            <a:ext cx="2365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33838"/>
            <a:ext cx="16970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386138"/>
            <a:ext cx="36623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206500"/>
            <a:ext cx="1905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54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971600" y="1340768"/>
            <a:ext cx="7344816" cy="5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3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sz="1050" dirty="0" smtClean="0"/>
              <a:t>(your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18 at 17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2597"/>
            <a:ext cx="3960440" cy="54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20713"/>
            <a:ext cx="67722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433638"/>
            <a:ext cx="29892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9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8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844551"/>
            <a:ext cx="8353175" cy="18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844800"/>
            <a:ext cx="23717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8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150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14388"/>
            <a:ext cx="8382000" cy="175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532063"/>
            <a:ext cx="4140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09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this alien word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500" dirty="0" err="1" smtClean="0">
                <a:solidFill>
                  <a:srgbClr val="FF0000"/>
                </a:solidFill>
              </a:rPr>
              <a:t>cighm</a:t>
            </a:r>
            <a:endParaRPr lang="en-US" sz="1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Write these words (without looking at them!)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Black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Pain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Night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Can you join the ‘special friends’ letters together?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55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Flashcard/ Sound Recap</vt:lpstr>
      <vt:lpstr>Flashcard/ Sound Recap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1</cp:revision>
  <dcterms:created xsi:type="dcterms:W3CDTF">2020-06-18T17:01:13Z</dcterms:created>
  <dcterms:modified xsi:type="dcterms:W3CDTF">2020-06-18T17:02:05Z</dcterms:modified>
</cp:coreProperties>
</file>