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4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0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9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6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DB59-D428-0241-85AF-FE30912E1779}" type="datetimeFigureOut">
              <a:rPr lang="en-US" smtClean="0"/>
              <a:t>12/06/20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876D-2A10-5749-9964-EB3E2823A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" Target="slide5.xml"/><Relationship Id="rId6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slide" Target="slide3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90750"/>
            <a:ext cx="8378825" cy="24765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617538" y="2459038"/>
            <a:ext cx="7956550" cy="1939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 sz="6000">
                <a:solidFill>
                  <a:schemeClr val="tx1"/>
                </a:solidFill>
              </a:rPr>
              <a:t>Phase 4 Words and Pictures Game</a:t>
            </a:r>
          </a:p>
        </p:txBody>
      </p:sp>
    </p:spTree>
    <p:extLst>
      <p:ext uri="{BB962C8B-B14F-4D97-AF65-F5344CB8AC3E}">
        <p14:creationId xmlns:p14="http://schemas.microsoft.com/office/powerpoint/2010/main" val="401030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lunchbox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-685800"/>
            <a:ext cx="8870950" cy="789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9319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frog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850" y="-611188"/>
            <a:ext cx="10775950" cy="808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51696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90750"/>
            <a:ext cx="8378825" cy="24765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599899" y="783128"/>
            <a:ext cx="7956550" cy="594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Read the alien word</a:t>
            </a: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8000" dirty="0" err="1" smtClean="0">
                <a:solidFill>
                  <a:srgbClr val="FF0000"/>
                </a:solidFill>
              </a:rPr>
              <a:t>gont</a:t>
            </a:r>
            <a:endParaRPr lang="en-GB" sz="8000" dirty="0">
              <a:solidFill>
                <a:srgbClr val="FF0000"/>
              </a:solidFill>
            </a:endParaRPr>
          </a:p>
          <a:p>
            <a:pPr algn="ctr"/>
            <a:endParaRPr lang="en-GB" sz="6000" dirty="0" smtClean="0">
              <a:solidFill>
                <a:schemeClr val="tx1"/>
              </a:solidFill>
            </a:endParaRPr>
          </a:p>
          <a:p>
            <a:pPr algn="ctr"/>
            <a:r>
              <a:rPr lang="en-GB" sz="6000" dirty="0" smtClean="0">
                <a:solidFill>
                  <a:schemeClr val="tx1"/>
                </a:solidFill>
              </a:rPr>
              <a:t>Write a sentence about a frog.</a:t>
            </a:r>
          </a:p>
        </p:txBody>
      </p:sp>
    </p:spTree>
    <p:extLst>
      <p:ext uri="{BB962C8B-B14F-4D97-AF65-F5344CB8AC3E}">
        <p14:creationId xmlns:p14="http://schemas.microsoft.com/office/powerpoint/2010/main" val="52726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865188" y="619125"/>
            <a:ext cx="74136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Monday </a:t>
            </a:r>
          </a:p>
          <a:p>
            <a:pPr algn="ctr">
              <a:lnSpc>
                <a:spcPct val="90000"/>
              </a:lnSpc>
            </a:pPr>
            <a:r>
              <a:rPr lang="en-GB" sz="4000" dirty="0" smtClean="0">
                <a:latin typeface="Sassoon Infant Md" charset="0"/>
              </a:rPr>
              <a:t>How </a:t>
            </a:r>
            <a:r>
              <a:rPr lang="en-GB" sz="4000" dirty="0">
                <a:latin typeface="Sassoon Infant Md" charset="0"/>
              </a:rPr>
              <a:t>to </a:t>
            </a:r>
            <a:r>
              <a:rPr lang="en-GB" sz="4000" dirty="0" smtClean="0">
                <a:latin typeface="Sassoon Infant Md" charset="0"/>
              </a:rPr>
              <a:t>Play Get </a:t>
            </a:r>
            <a:r>
              <a:rPr lang="en-GB" sz="4000" dirty="0">
                <a:latin typeface="Sassoon Infant Md" charset="0"/>
              </a:rPr>
              <a:t>Ready to Draw!</a:t>
            </a:r>
          </a:p>
        </p:txBody>
      </p:sp>
      <p:sp>
        <p:nvSpPr>
          <p:cNvPr id="9221" name="Content Placeholder 2"/>
          <p:cNvSpPr txBox="1">
            <a:spLocks/>
          </p:cNvSpPr>
          <p:nvPr/>
        </p:nvSpPr>
        <p:spPr bwMode="auto">
          <a:xfrm>
            <a:off x="838200" y="2486025"/>
            <a:ext cx="74406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When you see a word, sound it out quietly to yourself.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Blend the sound to read what the word is.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When you know what the word is, draw a picture quickly on your board.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Turn your board around as soon as you can so that your teacher can see what you think the word says.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It is very important that you draw and show your answer quietly.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GB" dirty="0"/>
              <a:t>If you shout out the answer, somebody else might hear you and put it on their board even quicker than you can!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GB" dirty="0"/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5380038"/>
            <a:ext cx="20828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7643">
            <a:off x="4776788" y="5548313"/>
            <a:ext cx="9636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FC5C5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Start!</a:t>
            </a:r>
          </a:p>
        </p:txBody>
      </p:sp>
      <p:sp>
        <p:nvSpPr>
          <p:cNvPr id="9225" name="Text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20713" y="5978525"/>
            <a:ext cx="838200" cy="369888"/>
          </a:xfrm>
          <a:prstGeom prst="rect">
            <a:avLst/>
          </a:prstGeom>
          <a:solidFill>
            <a:srgbClr val="ACDDFD"/>
          </a:solidFill>
          <a:ln w="57150">
            <a:solidFill>
              <a:srgbClr val="21A6F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91085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302000" y="565150"/>
            <a:ext cx="52657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 sz="2800" dirty="0">
                <a:solidFill>
                  <a:schemeClr val="tx1"/>
                </a:solidFill>
              </a:rPr>
              <a:t>For these games, everybody needs their own </a:t>
            </a:r>
            <a:r>
              <a:rPr lang="en-GB" sz="2800" dirty="0" smtClean="0">
                <a:solidFill>
                  <a:schemeClr val="tx1"/>
                </a:solidFill>
              </a:rPr>
              <a:t>whiteboard/paper </a:t>
            </a:r>
            <a:r>
              <a:rPr lang="en-GB" sz="2800" dirty="0">
                <a:solidFill>
                  <a:schemeClr val="tx1"/>
                </a:solidFill>
              </a:rPr>
              <a:t>and </a:t>
            </a:r>
            <a:r>
              <a:rPr lang="en-GB" sz="2800" dirty="0" smtClean="0">
                <a:solidFill>
                  <a:schemeClr val="tx1"/>
                </a:solidFill>
              </a:rPr>
              <a:t>pen.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23850"/>
            <a:ext cx="3228975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1949450"/>
            <a:ext cx="1795462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660525"/>
            <a:ext cx="214471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597025"/>
            <a:ext cx="188912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4283075"/>
            <a:ext cx="146208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3881">
            <a:off x="6101557" y="3215481"/>
            <a:ext cx="10652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7643">
            <a:off x="7262813" y="4376738"/>
            <a:ext cx="53816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15811">
            <a:off x="4437063" y="4338638"/>
            <a:ext cx="434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3389313"/>
            <a:ext cx="941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7643">
            <a:off x="5735638" y="3548063"/>
            <a:ext cx="434975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1770063" y="5775325"/>
            <a:ext cx="2500312" cy="4000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/>
              <a:t>Get Ready to Draw!</a:t>
            </a:r>
            <a:endParaRPr lang="en-GB" sz="1400" dirty="0"/>
          </a:p>
        </p:txBody>
      </p:sp>
      <p:sp>
        <p:nvSpPr>
          <p:cNvPr id="8209" name="TextBox 20"/>
          <p:cNvSpPr txBox="1">
            <a:spLocks noChangeArrowheads="1"/>
          </p:cNvSpPr>
          <p:nvPr/>
        </p:nvSpPr>
        <p:spPr bwMode="auto">
          <a:xfrm>
            <a:off x="1665288" y="5213350"/>
            <a:ext cx="581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 sz="2400" dirty="0">
                <a:solidFill>
                  <a:schemeClr val="tx1"/>
                </a:solidFill>
              </a:rPr>
              <a:t>Click the game </a:t>
            </a:r>
            <a:r>
              <a:rPr lang="en-GB" sz="2400" dirty="0" smtClean="0">
                <a:solidFill>
                  <a:schemeClr val="tx1"/>
                </a:solidFill>
              </a:rPr>
              <a:t>to </a:t>
            </a:r>
            <a:r>
              <a:rPr lang="en-GB" sz="2400" dirty="0">
                <a:solidFill>
                  <a:schemeClr val="tx1"/>
                </a:solidFill>
              </a:rPr>
              <a:t>play.</a:t>
            </a:r>
          </a:p>
        </p:txBody>
      </p:sp>
    </p:spTree>
    <p:extLst>
      <p:ext uri="{BB962C8B-B14F-4D97-AF65-F5344CB8AC3E}">
        <p14:creationId xmlns:p14="http://schemas.microsoft.com/office/powerpoint/2010/main" val="385475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tent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138" y="-514350"/>
            <a:ext cx="10074276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4855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lamp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0653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hand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407988"/>
            <a:ext cx="7612063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1721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bench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63" y="-241300"/>
            <a:ext cx="9813926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2074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shelf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71450"/>
            <a:ext cx="915987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2395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2588" y="354013"/>
            <a:ext cx="8378825" cy="6172200"/>
          </a:xfrm>
          <a:prstGeom prst="roundRect">
            <a:avLst>
              <a:gd name="adj" fmla="val 40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8858250" cy="65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endParaRPr lang="en-GB" sz="9600">
              <a:latin typeface="Sassoon Infant Md" charset="0"/>
            </a:endParaRPr>
          </a:p>
          <a:p>
            <a:pPr algn="ctr">
              <a:lnSpc>
                <a:spcPct val="90000"/>
              </a:lnSpc>
            </a:pPr>
            <a:r>
              <a:rPr lang="en-GB" sz="9600">
                <a:latin typeface="Sassoon Infant Md" charset="0"/>
              </a:rPr>
              <a:t>sandwich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95275"/>
            <a:ext cx="72231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8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7694613" y="6032500"/>
            <a:ext cx="838200" cy="369888"/>
          </a:xfrm>
          <a:prstGeom prst="rect">
            <a:avLst/>
          </a:prstGeom>
          <a:solidFill>
            <a:srgbClr val="FEFBDA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5792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</Words>
  <Application>Microsoft Macintosh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1</cp:revision>
  <dcterms:created xsi:type="dcterms:W3CDTF">2020-06-12T11:38:26Z</dcterms:created>
  <dcterms:modified xsi:type="dcterms:W3CDTF">2020-06-12T11:40:31Z</dcterms:modified>
</cp:coreProperties>
</file>