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3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7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F8-888F-0947-8B49-BB1DDBF94E6F}" type="datetimeFigureOut">
              <a:rPr lang="en-US" smtClean="0"/>
              <a:t>18/06/20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5C45-286D-C042-A6A0-19CAA877B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1188" y="814388"/>
            <a:ext cx="7921625" cy="5207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788680" y="1165781"/>
            <a:ext cx="5486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Sassoon Infant Md" panose="02000603050000020003" pitchFamily="50" charset="0"/>
                <a:cs typeface="Arial" panose="020B0604020202020204" pitchFamily="34" charset="0"/>
              </a:rPr>
              <a:t>Fri</a:t>
            </a: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Sassoon Infant Md" panose="02000603050000020003" pitchFamily="50" charset="0"/>
                <a:ea typeface="+mn-ea"/>
                <a:cs typeface="Arial" panose="020B0604020202020204" pitchFamily="34" charset="0"/>
              </a:rPr>
              <a:t>day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  <a:latin typeface="Sassoon Infant Md" panose="02000603050000020003" pitchFamily="50" charset="0"/>
                <a:ea typeface="+mn-ea"/>
                <a:cs typeface="Arial" panose="020B0604020202020204" pitchFamily="34" charset="0"/>
              </a:rPr>
              <a:t>Phase 4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sz="4800" smtClean="0">
                <a:solidFill>
                  <a:schemeClr val="accent1">
                    <a:lumMod val="75000"/>
                  </a:schemeClr>
                </a:solidFill>
                <a:latin typeface="Sassoon Infant Md" panose="02000603050000020003" pitchFamily="50" charset="0"/>
                <a:ea typeface="+mn-ea"/>
                <a:cs typeface="Arial" panose="020B0604020202020204" pitchFamily="34" charset="0"/>
              </a:rPr>
              <a:t>Missing Sounds</a:t>
            </a:r>
            <a:endParaRPr lang="en-GB" sz="4400" dirty="0" smtClean="0">
              <a:solidFill>
                <a:schemeClr val="accent1">
                  <a:lumMod val="75000"/>
                </a:schemeClr>
              </a:solidFill>
              <a:latin typeface="Sassoon Infant Md" panose="02000603050000020003" pitchFamily="50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2" name="Picture 10" descr="Portrait with Foo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453188"/>
            <a:ext cx="10080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5-Point Star 18"/>
          <p:cNvSpPr/>
          <p:nvPr/>
        </p:nvSpPr>
        <p:spPr>
          <a:xfrm rot="2077171">
            <a:off x="2486025" y="973138"/>
            <a:ext cx="503238" cy="50482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2589213" y="3246438"/>
            <a:ext cx="296862" cy="296862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6375400" y="3227388"/>
            <a:ext cx="296863" cy="296862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5-Point Star 21"/>
          <p:cNvSpPr/>
          <p:nvPr/>
        </p:nvSpPr>
        <p:spPr>
          <a:xfrm rot="2077171">
            <a:off x="6261100" y="1014413"/>
            <a:ext cx="503238" cy="50482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7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09193" flipV="1">
            <a:off x="595313" y="1712913"/>
            <a:ext cx="2365375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033838"/>
            <a:ext cx="169703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3386138"/>
            <a:ext cx="36623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1206500"/>
            <a:ext cx="19050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54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Flashcard/ </a:t>
            </a:r>
            <a:r>
              <a:rPr lang="en-US" dirty="0"/>
              <a:t>S</a:t>
            </a:r>
            <a:r>
              <a:rPr lang="en-US" dirty="0" smtClean="0"/>
              <a:t>ound Recap</a:t>
            </a:r>
            <a:endParaRPr lang="en-US" dirty="0"/>
          </a:p>
        </p:txBody>
      </p:sp>
      <p:pic>
        <p:nvPicPr>
          <p:cNvPr id="11" name="Picture 10" descr="Screenshot 2020-06-18 at 17.44.4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3" t="15310" r="23503" b="22399"/>
          <a:stretch/>
        </p:blipFill>
        <p:spPr>
          <a:xfrm>
            <a:off x="971600" y="1340768"/>
            <a:ext cx="7344816" cy="515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3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Flashcard/ </a:t>
            </a:r>
            <a:r>
              <a:rPr lang="en-US" dirty="0"/>
              <a:t>S</a:t>
            </a:r>
            <a:r>
              <a:rPr lang="en-US" dirty="0" smtClean="0"/>
              <a:t>ound Recap </a:t>
            </a:r>
            <a:r>
              <a:rPr lang="en-US" sz="1050" dirty="0" smtClean="0"/>
              <a:t>(your child may not know any of phase 5 yet)</a:t>
            </a:r>
            <a:endParaRPr lang="en-US" sz="1050" dirty="0"/>
          </a:p>
        </p:txBody>
      </p:sp>
      <p:pic>
        <p:nvPicPr>
          <p:cNvPr id="3" name="Picture 2" descr="Screenshot 2020-06-18 at 17.55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362597"/>
            <a:ext cx="3960440" cy="549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0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20-06-18 at 19.46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157" y="24455"/>
            <a:ext cx="5240421" cy="686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this alien word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1500" dirty="0" err="1" smtClean="0">
                <a:solidFill>
                  <a:srgbClr val="FF0000"/>
                </a:solidFill>
              </a:rPr>
              <a:t>crelt</a:t>
            </a:r>
            <a:endParaRPr lang="en-US" sz="1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0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Flashcard/ Sound Recap</vt:lpstr>
      <vt:lpstr>Flashcard/ Sound Recap (your child may not know any of phase 5 yet)</vt:lpstr>
      <vt:lpstr>PowerPoint Presentation</vt:lpstr>
      <vt:lpstr>PowerPoint Presentation</vt:lpstr>
    </vt:vector>
  </TitlesOfParts>
  <Company>VaughanDance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 Vaughan</dc:creator>
  <cp:lastModifiedBy>Tess Vaughan</cp:lastModifiedBy>
  <cp:revision>4</cp:revision>
  <dcterms:created xsi:type="dcterms:W3CDTF">2020-06-18T17:01:13Z</dcterms:created>
  <dcterms:modified xsi:type="dcterms:W3CDTF">2020-06-18T18:55:06Z</dcterms:modified>
</cp:coreProperties>
</file>