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57" r:id="rId5"/>
    <p:sldId id="258" r:id="rId6"/>
    <p:sldId id="259" r:id="rId7"/>
    <p:sldId id="261" r:id="rId8"/>
    <p:sldId id="262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3" r:id="rId22"/>
    <p:sldId id="292" r:id="rId23"/>
    <p:sldId id="275" r:id="rId24"/>
    <p:sldId id="276" r:id="rId25"/>
    <p:sldId id="277" r:id="rId26"/>
  </p:sldIdLst>
  <p:sldSz cx="9144000" cy="6858000" type="screen4x3"/>
  <p:notesSz cx="6858000" cy="9144000"/>
  <p:defaultTextStyle>
    <a:defPPr marL="0" marR="0" indent="0" algn="l" defTabSz="4572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28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464646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228600" algn="l" defTabSz="228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464646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457200" algn="l" defTabSz="228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464646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685800" algn="l" defTabSz="228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464646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914400" algn="l" defTabSz="228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464646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1143000" algn="l" defTabSz="228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464646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1371600" algn="l" defTabSz="228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464646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1600200" algn="l" defTabSz="228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464646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1828800" algn="l" defTabSz="228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464646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D2DC"/>
    <a:srgbClr val="EF3C53"/>
    <a:srgbClr val="091932"/>
    <a:srgbClr val="4EB7A0"/>
    <a:srgbClr val="25233F"/>
    <a:srgbClr val="6CD1D4"/>
    <a:srgbClr val="6EBEAF"/>
    <a:srgbClr val="7AC1A3"/>
    <a:srgbClr val="03462A"/>
    <a:srgbClr val="A0D0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D5A25E-79DA-E94F-9332-6A62F73AEA81}" v="21" dt="2019-11-06T14:35:19.535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464646"/>
        </a:fontRef>
        <a:srgbClr val="46464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464646"/>
        </a:fontRef>
        <a:srgbClr val="464646"/>
      </a:tcTxStyle>
      <a:tcStyle>
        <a:tcBdr>
          <a:left>
            <a:ln w="6350" cap="flat">
              <a:solidFill>
                <a:schemeClr val="accent1"/>
              </a:solidFill>
              <a:prstDash val="solid"/>
              <a:miter lim="800000"/>
            </a:ln>
          </a:left>
          <a:right>
            <a:ln w="6350" cap="flat">
              <a:solidFill>
                <a:schemeClr val="accent1"/>
              </a:solidFill>
              <a:prstDash val="solid"/>
              <a:miter lim="8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Ref idx="major">
          <a:srgbClr val="464646"/>
        </a:fontRef>
        <a:srgbClr val="46464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1"/>
              </a:solidFill>
              <a:prstDash val="solid"/>
              <a:round/>
            </a:ln>
          </a:top>
          <a:bottom>
            <a:ln w="6350" cap="flat">
              <a:solidFill>
                <a:schemeClr val="accent1"/>
              </a:solidFill>
              <a:prstDash val="solid"/>
              <a:miter lim="8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F0F0F0"/>
        </a:fontRef>
        <a:srgbClr val="F0F0F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chemeClr val="accent1"/>
              </a:solidFill>
              <a:prstDash val="solid"/>
              <a:miter lim="800000"/>
            </a:ln>
          </a:top>
          <a:bottom>
            <a:ln w="6350" cap="flat">
              <a:solidFill>
                <a:schemeClr val="accent1"/>
              </a:solidFill>
              <a:prstDash val="solid"/>
              <a:miter lim="8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464646"/>
        </a:fontRef>
        <a:srgbClr val="464646"/>
      </a:tcTxStyle>
      <a:tcStyle>
        <a:tcBdr>
          <a:left>
            <a:ln w="12700" cap="flat">
              <a:solidFill>
                <a:srgbClr val="F0F0F0"/>
              </a:solidFill>
              <a:prstDash val="solid"/>
              <a:round/>
            </a:ln>
          </a:left>
          <a:right>
            <a:ln w="12700" cap="flat">
              <a:solidFill>
                <a:srgbClr val="F0F0F0"/>
              </a:solidFill>
              <a:prstDash val="solid"/>
              <a:round/>
            </a:ln>
          </a:right>
          <a:top>
            <a:ln w="12700" cap="flat">
              <a:solidFill>
                <a:srgbClr val="F0F0F0"/>
              </a:solidFill>
              <a:prstDash val="solid"/>
              <a:round/>
            </a:ln>
          </a:top>
          <a:bottom>
            <a:ln w="12700" cap="flat">
              <a:solidFill>
                <a:srgbClr val="F0F0F0"/>
              </a:solidFill>
              <a:prstDash val="solid"/>
              <a:round/>
            </a:ln>
          </a:bottom>
          <a:insideH>
            <a:ln w="12700" cap="flat">
              <a:solidFill>
                <a:srgbClr val="F0F0F0"/>
              </a:solidFill>
              <a:prstDash val="solid"/>
              <a:round/>
            </a:ln>
          </a:insideH>
          <a:insideV>
            <a:ln w="12700" cap="flat">
              <a:solidFill>
                <a:srgbClr val="F0F0F0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0F0F0"/>
        </a:fontRef>
        <a:srgbClr val="F0F0F0"/>
      </a:tcTxStyle>
      <a:tcStyle>
        <a:tcBdr>
          <a:left>
            <a:ln w="12700" cap="flat">
              <a:solidFill>
                <a:srgbClr val="F0F0F0"/>
              </a:solidFill>
              <a:prstDash val="solid"/>
              <a:round/>
            </a:ln>
          </a:left>
          <a:right>
            <a:ln w="12700" cap="flat">
              <a:solidFill>
                <a:srgbClr val="F0F0F0"/>
              </a:solidFill>
              <a:prstDash val="solid"/>
              <a:round/>
            </a:ln>
          </a:right>
          <a:top>
            <a:ln w="12700" cap="flat">
              <a:solidFill>
                <a:srgbClr val="F0F0F0"/>
              </a:solidFill>
              <a:prstDash val="solid"/>
              <a:round/>
            </a:ln>
          </a:top>
          <a:bottom>
            <a:ln w="12700" cap="flat">
              <a:solidFill>
                <a:srgbClr val="F0F0F0"/>
              </a:solidFill>
              <a:prstDash val="solid"/>
              <a:round/>
            </a:ln>
          </a:bottom>
          <a:insideH>
            <a:ln w="12700" cap="flat">
              <a:solidFill>
                <a:srgbClr val="F0F0F0"/>
              </a:solidFill>
              <a:prstDash val="solid"/>
              <a:round/>
            </a:ln>
          </a:insideH>
          <a:insideV>
            <a:ln w="12700" cap="flat">
              <a:solidFill>
                <a:srgbClr val="F0F0F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0F0F0"/>
        </a:fontRef>
        <a:srgbClr val="F0F0F0"/>
      </a:tcTxStyle>
      <a:tcStyle>
        <a:tcBdr>
          <a:left>
            <a:ln w="12700" cap="flat">
              <a:solidFill>
                <a:srgbClr val="F0F0F0"/>
              </a:solidFill>
              <a:prstDash val="solid"/>
              <a:round/>
            </a:ln>
          </a:left>
          <a:right>
            <a:ln w="12700" cap="flat">
              <a:solidFill>
                <a:srgbClr val="F0F0F0"/>
              </a:solidFill>
              <a:prstDash val="solid"/>
              <a:round/>
            </a:ln>
          </a:right>
          <a:top>
            <a:ln w="38100" cap="flat">
              <a:solidFill>
                <a:srgbClr val="F0F0F0"/>
              </a:solidFill>
              <a:prstDash val="solid"/>
              <a:round/>
            </a:ln>
          </a:top>
          <a:bottom>
            <a:ln w="12700" cap="flat">
              <a:solidFill>
                <a:srgbClr val="F0F0F0"/>
              </a:solidFill>
              <a:prstDash val="solid"/>
              <a:round/>
            </a:ln>
          </a:bottom>
          <a:insideH>
            <a:ln w="12700" cap="flat">
              <a:solidFill>
                <a:srgbClr val="F0F0F0"/>
              </a:solidFill>
              <a:prstDash val="solid"/>
              <a:round/>
            </a:ln>
          </a:insideH>
          <a:insideV>
            <a:ln w="12700" cap="flat">
              <a:solidFill>
                <a:srgbClr val="F0F0F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0F0F0"/>
        </a:fontRef>
        <a:srgbClr val="F0F0F0"/>
      </a:tcTxStyle>
      <a:tcStyle>
        <a:tcBdr>
          <a:left>
            <a:ln w="12700" cap="flat">
              <a:solidFill>
                <a:srgbClr val="F0F0F0"/>
              </a:solidFill>
              <a:prstDash val="solid"/>
              <a:round/>
            </a:ln>
          </a:left>
          <a:right>
            <a:ln w="12700" cap="flat">
              <a:solidFill>
                <a:srgbClr val="F0F0F0"/>
              </a:solidFill>
              <a:prstDash val="solid"/>
              <a:round/>
            </a:ln>
          </a:right>
          <a:top>
            <a:ln w="12700" cap="flat">
              <a:solidFill>
                <a:srgbClr val="F0F0F0"/>
              </a:solidFill>
              <a:prstDash val="solid"/>
              <a:round/>
            </a:ln>
          </a:top>
          <a:bottom>
            <a:ln w="38100" cap="flat">
              <a:solidFill>
                <a:srgbClr val="F0F0F0"/>
              </a:solidFill>
              <a:prstDash val="solid"/>
              <a:round/>
            </a:ln>
          </a:bottom>
          <a:insideH>
            <a:ln w="12700" cap="flat">
              <a:solidFill>
                <a:srgbClr val="F0F0F0"/>
              </a:solidFill>
              <a:prstDash val="solid"/>
              <a:round/>
            </a:ln>
          </a:insideH>
          <a:insideV>
            <a:ln w="12700" cap="flat">
              <a:solidFill>
                <a:srgbClr val="F0F0F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464646"/>
        </a:fontRef>
        <a:srgbClr val="464646"/>
      </a:tcTxStyle>
      <a:tcStyle>
        <a:tcBdr>
          <a:left>
            <a:ln w="12700" cap="flat">
              <a:solidFill>
                <a:srgbClr val="F0F0F0"/>
              </a:solidFill>
              <a:prstDash val="solid"/>
              <a:round/>
            </a:ln>
          </a:left>
          <a:right>
            <a:ln w="12700" cap="flat">
              <a:solidFill>
                <a:srgbClr val="F0F0F0"/>
              </a:solidFill>
              <a:prstDash val="solid"/>
              <a:round/>
            </a:ln>
          </a:right>
          <a:top>
            <a:ln w="12700" cap="flat">
              <a:solidFill>
                <a:srgbClr val="F0F0F0"/>
              </a:solidFill>
              <a:prstDash val="solid"/>
              <a:round/>
            </a:ln>
          </a:top>
          <a:bottom>
            <a:ln w="12700" cap="flat">
              <a:solidFill>
                <a:srgbClr val="F0F0F0"/>
              </a:solidFill>
              <a:prstDash val="solid"/>
              <a:round/>
            </a:ln>
          </a:bottom>
          <a:insideH>
            <a:ln w="12700" cap="flat">
              <a:solidFill>
                <a:srgbClr val="F0F0F0"/>
              </a:solidFill>
              <a:prstDash val="solid"/>
              <a:round/>
            </a:ln>
          </a:insideH>
          <a:insideV>
            <a:ln w="12700" cap="flat">
              <a:solidFill>
                <a:srgbClr val="F0F0F0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0F0F0"/>
        </a:fontRef>
        <a:srgbClr val="F0F0F0"/>
      </a:tcTxStyle>
      <a:tcStyle>
        <a:tcBdr>
          <a:left>
            <a:ln w="12700" cap="flat">
              <a:solidFill>
                <a:srgbClr val="F0F0F0"/>
              </a:solidFill>
              <a:prstDash val="solid"/>
              <a:round/>
            </a:ln>
          </a:left>
          <a:right>
            <a:ln w="12700" cap="flat">
              <a:solidFill>
                <a:srgbClr val="F0F0F0"/>
              </a:solidFill>
              <a:prstDash val="solid"/>
              <a:round/>
            </a:ln>
          </a:right>
          <a:top>
            <a:ln w="12700" cap="flat">
              <a:solidFill>
                <a:srgbClr val="F0F0F0"/>
              </a:solidFill>
              <a:prstDash val="solid"/>
              <a:round/>
            </a:ln>
          </a:top>
          <a:bottom>
            <a:ln w="12700" cap="flat">
              <a:solidFill>
                <a:srgbClr val="F0F0F0"/>
              </a:solidFill>
              <a:prstDash val="solid"/>
              <a:round/>
            </a:ln>
          </a:bottom>
          <a:insideH>
            <a:ln w="12700" cap="flat">
              <a:solidFill>
                <a:srgbClr val="F0F0F0"/>
              </a:solidFill>
              <a:prstDash val="solid"/>
              <a:round/>
            </a:ln>
          </a:insideH>
          <a:insideV>
            <a:ln w="12700" cap="flat">
              <a:solidFill>
                <a:srgbClr val="F0F0F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0F0F0"/>
        </a:fontRef>
        <a:srgbClr val="F0F0F0"/>
      </a:tcTxStyle>
      <a:tcStyle>
        <a:tcBdr>
          <a:left>
            <a:ln w="12700" cap="flat">
              <a:solidFill>
                <a:srgbClr val="F0F0F0"/>
              </a:solidFill>
              <a:prstDash val="solid"/>
              <a:round/>
            </a:ln>
          </a:left>
          <a:right>
            <a:ln w="12700" cap="flat">
              <a:solidFill>
                <a:srgbClr val="F0F0F0"/>
              </a:solidFill>
              <a:prstDash val="solid"/>
              <a:round/>
            </a:ln>
          </a:right>
          <a:top>
            <a:ln w="38100" cap="flat">
              <a:solidFill>
                <a:srgbClr val="F0F0F0"/>
              </a:solidFill>
              <a:prstDash val="solid"/>
              <a:round/>
            </a:ln>
          </a:top>
          <a:bottom>
            <a:ln w="12700" cap="flat">
              <a:solidFill>
                <a:srgbClr val="F0F0F0"/>
              </a:solidFill>
              <a:prstDash val="solid"/>
              <a:round/>
            </a:ln>
          </a:bottom>
          <a:insideH>
            <a:ln w="12700" cap="flat">
              <a:solidFill>
                <a:srgbClr val="F0F0F0"/>
              </a:solidFill>
              <a:prstDash val="solid"/>
              <a:round/>
            </a:ln>
          </a:insideH>
          <a:insideV>
            <a:ln w="12700" cap="flat">
              <a:solidFill>
                <a:srgbClr val="F0F0F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0F0F0"/>
        </a:fontRef>
        <a:srgbClr val="F0F0F0"/>
      </a:tcTxStyle>
      <a:tcStyle>
        <a:tcBdr>
          <a:left>
            <a:ln w="12700" cap="flat">
              <a:solidFill>
                <a:srgbClr val="F0F0F0"/>
              </a:solidFill>
              <a:prstDash val="solid"/>
              <a:round/>
            </a:ln>
          </a:left>
          <a:right>
            <a:ln w="12700" cap="flat">
              <a:solidFill>
                <a:srgbClr val="F0F0F0"/>
              </a:solidFill>
              <a:prstDash val="solid"/>
              <a:round/>
            </a:ln>
          </a:right>
          <a:top>
            <a:ln w="12700" cap="flat">
              <a:solidFill>
                <a:srgbClr val="F0F0F0"/>
              </a:solidFill>
              <a:prstDash val="solid"/>
              <a:round/>
            </a:ln>
          </a:top>
          <a:bottom>
            <a:ln w="38100" cap="flat">
              <a:solidFill>
                <a:srgbClr val="F0F0F0"/>
              </a:solidFill>
              <a:prstDash val="solid"/>
              <a:round/>
            </a:ln>
          </a:bottom>
          <a:insideH>
            <a:ln w="12700" cap="flat">
              <a:solidFill>
                <a:srgbClr val="F0F0F0"/>
              </a:solidFill>
              <a:prstDash val="solid"/>
              <a:round/>
            </a:ln>
          </a:insideH>
          <a:insideV>
            <a:ln w="12700" cap="flat">
              <a:solidFill>
                <a:srgbClr val="F0F0F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464646"/>
        </a:fontRef>
        <a:srgbClr val="464646"/>
      </a:tcTxStyle>
      <a:tcStyle>
        <a:tcBdr>
          <a:left>
            <a:ln w="12700" cap="flat">
              <a:solidFill>
                <a:srgbClr val="F0F0F0"/>
              </a:solidFill>
              <a:prstDash val="solid"/>
              <a:round/>
            </a:ln>
          </a:left>
          <a:right>
            <a:ln w="12700" cap="flat">
              <a:solidFill>
                <a:srgbClr val="F0F0F0"/>
              </a:solidFill>
              <a:prstDash val="solid"/>
              <a:round/>
            </a:ln>
          </a:right>
          <a:top>
            <a:ln w="12700" cap="flat">
              <a:solidFill>
                <a:srgbClr val="F0F0F0"/>
              </a:solidFill>
              <a:prstDash val="solid"/>
              <a:round/>
            </a:ln>
          </a:top>
          <a:bottom>
            <a:ln w="12700" cap="flat">
              <a:solidFill>
                <a:srgbClr val="F0F0F0"/>
              </a:solidFill>
              <a:prstDash val="solid"/>
              <a:round/>
            </a:ln>
          </a:bottom>
          <a:insideH>
            <a:ln w="12700" cap="flat">
              <a:solidFill>
                <a:srgbClr val="F0F0F0"/>
              </a:solidFill>
              <a:prstDash val="solid"/>
              <a:round/>
            </a:ln>
          </a:insideH>
          <a:insideV>
            <a:ln w="12700" cap="flat">
              <a:solidFill>
                <a:srgbClr val="F0F0F0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0F0F0"/>
        </a:fontRef>
        <a:srgbClr val="F0F0F0"/>
      </a:tcTxStyle>
      <a:tcStyle>
        <a:tcBdr>
          <a:left>
            <a:ln w="12700" cap="flat">
              <a:solidFill>
                <a:srgbClr val="F0F0F0"/>
              </a:solidFill>
              <a:prstDash val="solid"/>
              <a:round/>
            </a:ln>
          </a:left>
          <a:right>
            <a:ln w="12700" cap="flat">
              <a:solidFill>
                <a:srgbClr val="F0F0F0"/>
              </a:solidFill>
              <a:prstDash val="solid"/>
              <a:round/>
            </a:ln>
          </a:right>
          <a:top>
            <a:ln w="12700" cap="flat">
              <a:solidFill>
                <a:srgbClr val="F0F0F0"/>
              </a:solidFill>
              <a:prstDash val="solid"/>
              <a:round/>
            </a:ln>
          </a:top>
          <a:bottom>
            <a:ln w="12700" cap="flat">
              <a:solidFill>
                <a:srgbClr val="F0F0F0"/>
              </a:solidFill>
              <a:prstDash val="solid"/>
              <a:round/>
            </a:ln>
          </a:bottom>
          <a:insideH>
            <a:ln w="12700" cap="flat">
              <a:solidFill>
                <a:srgbClr val="F0F0F0"/>
              </a:solidFill>
              <a:prstDash val="solid"/>
              <a:round/>
            </a:ln>
          </a:insideH>
          <a:insideV>
            <a:ln w="12700" cap="flat">
              <a:solidFill>
                <a:srgbClr val="F0F0F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0F0F0"/>
        </a:fontRef>
        <a:srgbClr val="F0F0F0"/>
      </a:tcTxStyle>
      <a:tcStyle>
        <a:tcBdr>
          <a:left>
            <a:ln w="12700" cap="flat">
              <a:solidFill>
                <a:srgbClr val="F0F0F0"/>
              </a:solidFill>
              <a:prstDash val="solid"/>
              <a:round/>
            </a:ln>
          </a:left>
          <a:right>
            <a:ln w="12700" cap="flat">
              <a:solidFill>
                <a:srgbClr val="F0F0F0"/>
              </a:solidFill>
              <a:prstDash val="solid"/>
              <a:round/>
            </a:ln>
          </a:right>
          <a:top>
            <a:ln w="38100" cap="flat">
              <a:solidFill>
                <a:srgbClr val="F0F0F0"/>
              </a:solidFill>
              <a:prstDash val="solid"/>
              <a:round/>
            </a:ln>
          </a:top>
          <a:bottom>
            <a:ln w="12700" cap="flat">
              <a:solidFill>
                <a:srgbClr val="F0F0F0"/>
              </a:solidFill>
              <a:prstDash val="solid"/>
              <a:round/>
            </a:ln>
          </a:bottom>
          <a:insideH>
            <a:ln w="12700" cap="flat">
              <a:solidFill>
                <a:srgbClr val="F0F0F0"/>
              </a:solidFill>
              <a:prstDash val="solid"/>
              <a:round/>
            </a:ln>
          </a:insideH>
          <a:insideV>
            <a:ln w="12700" cap="flat">
              <a:solidFill>
                <a:srgbClr val="F0F0F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0F0F0"/>
        </a:fontRef>
        <a:srgbClr val="F0F0F0"/>
      </a:tcTxStyle>
      <a:tcStyle>
        <a:tcBdr>
          <a:left>
            <a:ln w="12700" cap="flat">
              <a:solidFill>
                <a:srgbClr val="F0F0F0"/>
              </a:solidFill>
              <a:prstDash val="solid"/>
              <a:round/>
            </a:ln>
          </a:left>
          <a:right>
            <a:ln w="12700" cap="flat">
              <a:solidFill>
                <a:srgbClr val="F0F0F0"/>
              </a:solidFill>
              <a:prstDash val="solid"/>
              <a:round/>
            </a:ln>
          </a:right>
          <a:top>
            <a:ln w="12700" cap="flat">
              <a:solidFill>
                <a:srgbClr val="F0F0F0"/>
              </a:solidFill>
              <a:prstDash val="solid"/>
              <a:round/>
            </a:ln>
          </a:top>
          <a:bottom>
            <a:ln w="38100" cap="flat">
              <a:solidFill>
                <a:srgbClr val="F0F0F0"/>
              </a:solidFill>
              <a:prstDash val="solid"/>
              <a:round/>
            </a:ln>
          </a:bottom>
          <a:insideH>
            <a:ln w="12700" cap="flat">
              <a:solidFill>
                <a:srgbClr val="F0F0F0"/>
              </a:solidFill>
              <a:prstDash val="solid"/>
              <a:round/>
            </a:ln>
          </a:insideH>
          <a:insideV>
            <a:ln w="12700" cap="flat">
              <a:solidFill>
                <a:srgbClr val="F0F0F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464646"/>
        </a:fontRef>
        <a:srgbClr val="46464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0F0F0"/>
        </a:fontRef>
        <a:srgbClr val="F0F0F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464646"/>
        </a:fontRef>
        <a:srgbClr val="46464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64646"/>
              </a:solidFill>
              <a:prstDash val="solid"/>
              <a:round/>
            </a:ln>
          </a:top>
          <a:bottom>
            <a:ln w="25400" cap="flat">
              <a:solidFill>
                <a:srgbClr val="464646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0F0F0"/>
          </a:solidFill>
        </a:fill>
      </a:tcStyle>
    </a:lastRow>
    <a:firstRow>
      <a:tcTxStyle b="on" i="off">
        <a:fontRef idx="major">
          <a:srgbClr val="F0F0F0"/>
        </a:fontRef>
        <a:srgbClr val="F0F0F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64646"/>
              </a:solidFill>
              <a:prstDash val="solid"/>
              <a:round/>
            </a:ln>
          </a:top>
          <a:bottom>
            <a:ln w="25400" cap="flat">
              <a:solidFill>
                <a:srgbClr val="464646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464646"/>
        </a:fontRef>
        <a:srgbClr val="464646"/>
      </a:tcTxStyle>
      <a:tcStyle>
        <a:tcBdr>
          <a:left>
            <a:ln w="12700" cap="flat">
              <a:solidFill>
                <a:srgbClr val="F0F0F0"/>
              </a:solidFill>
              <a:prstDash val="solid"/>
              <a:round/>
            </a:ln>
          </a:left>
          <a:right>
            <a:ln w="12700" cap="flat">
              <a:solidFill>
                <a:srgbClr val="F0F0F0"/>
              </a:solidFill>
              <a:prstDash val="solid"/>
              <a:round/>
            </a:ln>
          </a:right>
          <a:top>
            <a:ln w="12700" cap="flat">
              <a:solidFill>
                <a:srgbClr val="F0F0F0"/>
              </a:solidFill>
              <a:prstDash val="solid"/>
              <a:round/>
            </a:ln>
          </a:top>
          <a:bottom>
            <a:ln w="12700" cap="flat">
              <a:solidFill>
                <a:srgbClr val="F0F0F0"/>
              </a:solidFill>
              <a:prstDash val="solid"/>
              <a:round/>
            </a:ln>
          </a:bottom>
          <a:insideH>
            <a:ln w="12700" cap="flat">
              <a:solidFill>
                <a:srgbClr val="F0F0F0"/>
              </a:solidFill>
              <a:prstDash val="solid"/>
              <a:round/>
            </a:ln>
          </a:insideH>
          <a:insideV>
            <a:ln w="12700" cap="flat">
              <a:solidFill>
                <a:srgbClr val="F0F0F0"/>
              </a:solidFill>
              <a:prstDash val="solid"/>
              <a:round/>
            </a:ln>
          </a:insideV>
        </a:tcBdr>
        <a:fill>
          <a:solidFill>
            <a:srgbClr val="CECECE"/>
          </a:solidFill>
        </a:fill>
      </a:tcStyle>
    </a:wholeTbl>
    <a:band2H>
      <a:tcTxStyle/>
      <a:tcStyle>
        <a:tcBdr/>
        <a:fill>
          <a:solidFill>
            <a:srgbClr val="E8E8E8"/>
          </a:solidFill>
        </a:fill>
      </a:tcStyle>
    </a:band2H>
    <a:firstCol>
      <a:tcTxStyle b="on" i="off">
        <a:fontRef idx="major">
          <a:srgbClr val="F0F0F0"/>
        </a:fontRef>
        <a:srgbClr val="F0F0F0"/>
      </a:tcTxStyle>
      <a:tcStyle>
        <a:tcBdr>
          <a:left>
            <a:ln w="12700" cap="flat">
              <a:solidFill>
                <a:srgbClr val="F0F0F0"/>
              </a:solidFill>
              <a:prstDash val="solid"/>
              <a:round/>
            </a:ln>
          </a:left>
          <a:right>
            <a:ln w="12700" cap="flat">
              <a:solidFill>
                <a:srgbClr val="F0F0F0"/>
              </a:solidFill>
              <a:prstDash val="solid"/>
              <a:round/>
            </a:ln>
          </a:right>
          <a:top>
            <a:ln w="12700" cap="flat">
              <a:solidFill>
                <a:srgbClr val="F0F0F0"/>
              </a:solidFill>
              <a:prstDash val="solid"/>
              <a:round/>
            </a:ln>
          </a:top>
          <a:bottom>
            <a:ln w="12700" cap="flat">
              <a:solidFill>
                <a:srgbClr val="F0F0F0"/>
              </a:solidFill>
              <a:prstDash val="solid"/>
              <a:round/>
            </a:ln>
          </a:bottom>
          <a:insideH>
            <a:ln w="12700" cap="flat">
              <a:solidFill>
                <a:srgbClr val="F0F0F0"/>
              </a:solidFill>
              <a:prstDash val="solid"/>
              <a:round/>
            </a:ln>
          </a:insideH>
          <a:insideV>
            <a:ln w="12700" cap="flat">
              <a:solidFill>
                <a:srgbClr val="F0F0F0"/>
              </a:solidFill>
              <a:prstDash val="solid"/>
              <a:round/>
            </a:ln>
          </a:insideV>
        </a:tcBdr>
        <a:fill>
          <a:solidFill>
            <a:srgbClr val="464646"/>
          </a:solidFill>
        </a:fill>
      </a:tcStyle>
    </a:firstCol>
    <a:lastRow>
      <a:tcTxStyle b="on" i="off">
        <a:fontRef idx="major">
          <a:srgbClr val="F0F0F0"/>
        </a:fontRef>
        <a:srgbClr val="F0F0F0"/>
      </a:tcTxStyle>
      <a:tcStyle>
        <a:tcBdr>
          <a:left>
            <a:ln w="12700" cap="flat">
              <a:solidFill>
                <a:srgbClr val="F0F0F0"/>
              </a:solidFill>
              <a:prstDash val="solid"/>
              <a:round/>
            </a:ln>
          </a:left>
          <a:right>
            <a:ln w="12700" cap="flat">
              <a:solidFill>
                <a:srgbClr val="F0F0F0"/>
              </a:solidFill>
              <a:prstDash val="solid"/>
              <a:round/>
            </a:ln>
          </a:right>
          <a:top>
            <a:ln w="38100" cap="flat">
              <a:solidFill>
                <a:srgbClr val="F0F0F0"/>
              </a:solidFill>
              <a:prstDash val="solid"/>
              <a:round/>
            </a:ln>
          </a:top>
          <a:bottom>
            <a:ln w="12700" cap="flat">
              <a:solidFill>
                <a:srgbClr val="F0F0F0"/>
              </a:solidFill>
              <a:prstDash val="solid"/>
              <a:round/>
            </a:ln>
          </a:bottom>
          <a:insideH>
            <a:ln w="12700" cap="flat">
              <a:solidFill>
                <a:srgbClr val="F0F0F0"/>
              </a:solidFill>
              <a:prstDash val="solid"/>
              <a:round/>
            </a:ln>
          </a:insideH>
          <a:insideV>
            <a:ln w="12700" cap="flat">
              <a:solidFill>
                <a:srgbClr val="F0F0F0"/>
              </a:solidFill>
              <a:prstDash val="solid"/>
              <a:round/>
            </a:ln>
          </a:insideV>
        </a:tcBdr>
        <a:fill>
          <a:solidFill>
            <a:srgbClr val="464646"/>
          </a:solidFill>
        </a:fill>
      </a:tcStyle>
    </a:lastRow>
    <a:firstRow>
      <a:tcTxStyle b="on" i="off">
        <a:fontRef idx="major">
          <a:srgbClr val="F0F0F0"/>
        </a:fontRef>
        <a:srgbClr val="F0F0F0"/>
      </a:tcTxStyle>
      <a:tcStyle>
        <a:tcBdr>
          <a:left>
            <a:ln w="12700" cap="flat">
              <a:solidFill>
                <a:srgbClr val="F0F0F0"/>
              </a:solidFill>
              <a:prstDash val="solid"/>
              <a:round/>
            </a:ln>
          </a:left>
          <a:right>
            <a:ln w="12700" cap="flat">
              <a:solidFill>
                <a:srgbClr val="F0F0F0"/>
              </a:solidFill>
              <a:prstDash val="solid"/>
              <a:round/>
            </a:ln>
          </a:right>
          <a:top>
            <a:ln w="12700" cap="flat">
              <a:solidFill>
                <a:srgbClr val="F0F0F0"/>
              </a:solidFill>
              <a:prstDash val="solid"/>
              <a:round/>
            </a:ln>
          </a:top>
          <a:bottom>
            <a:ln w="38100" cap="flat">
              <a:solidFill>
                <a:srgbClr val="F0F0F0"/>
              </a:solidFill>
              <a:prstDash val="solid"/>
              <a:round/>
            </a:ln>
          </a:bottom>
          <a:insideH>
            <a:ln w="12700" cap="flat">
              <a:solidFill>
                <a:srgbClr val="F0F0F0"/>
              </a:solidFill>
              <a:prstDash val="solid"/>
              <a:round/>
            </a:ln>
          </a:insideH>
          <a:insideV>
            <a:ln w="12700" cap="flat">
              <a:solidFill>
                <a:srgbClr val="F0F0F0"/>
              </a:solidFill>
              <a:prstDash val="solid"/>
              <a:round/>
            </a:ln>
          </a:insideV>
        </a:tcBdr>
        <a:fill>
          <a:solidFill>
            <a:srgbClr val="46464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92"/>
    <p:restoredTop sz="94558"/>
  </p:normalViewPr>
  <p:slideViewPr>
    <p:cSldViewPr snapToGrid="0" snapToObjects="1">
      <p:cViewPr varScale="1">
        <p:scale>
          <a:sx n="91" d="100"/>
          <a:sy n="91" d="100"/>
        </p:scale>
        <p:origin x="12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ie Buchanan-Dunlop" userId="31a8f132-e871-4337-9217-f2dabedf6b76" providerId="ADAL" clId="{2FD337FE-34C0-4E46-934C-20910A3B7BBC}"/>
    <pc:docChg chg="modSld">
      <pc:chgData name="Jamie Buchanan-Dunlop" userId="31a8f132-e871-4337-9217-f2dabedf6b76" providerId="ADAL" clId="{2FD337FE-34C0-4E46-934C-20910A3B7BBC}" dt="2019-09-23T12:09:36.034" v="52" actId="20577"/>
      <pc:docMkLst>
        <pc:docMk/>
      </pc:docMkLst>
      <pc:sldChg chg="modSp">
        <pc:chgData name="Jamie Buchanan-Dunlop" userId="31a8f132-e871-4337-9217-f2dabedf6b76" providerId="ADAL" clId="{2FD337FE-34C0-4E46-934C-20910A3B7BBC}" dt="2019-09-23T12:08:10.438" v="27" actId="1036"/>
        <pc:sldMkLst>
          <pc:docMk/>
          <pc:sldMk cId="1954669109" sldId="257"/>
        </pc:sldMkLst>
        <pc:spChg chg="mod">
          <ac:chgData name="Jamie Buchanan-Dunlop" userId="31a8f132-e871-4337-9217-f2dabedf6b76" providerId="ADAL" clId="{2FD337FE-34C0-4E46-934C-20910A3B7BBC}" dt="2019-09-23T12:08:10.438" v="27" actId="1036"/>
          <ac:spMkLst>
            <pc:docMk/>
            <pc:sldMk cId="1954669109" sldId="257"/>
            <ac:spMk id="3" creationId="{C2E7C7B4-643C-6542-83D5-8DA459A63390}"/>
          </ac:spMkLst>
        </pc:spChg>
      </pc:sldChg>
      <pc:sldChg chg="addSp">
        <pc:chgData name="Jamie Buchanan-Dunlop" userId="31a8f132-e871-4337-9217-f2dabedf6b76" providerId="ADAL" clId="{2FD337FE-34C0-4E46-934C-20910A3B7BBC}" dt="2019-09-23T12:08:38.137" v="28"/>
        <pc:sldMkLst>
          <pc:docMk/>
          <pc:sldMk cId="1791365598" sldId="258"/>
        </pc:sldMkLst>
        <pc:picChg chg="add">
          <ac:chgData name="Jamie Buchanan-Dunlop" userId="31a8f132-e871-4337-9217-f2dabedf6b76" providerId="ADAL" clId="{2FD337FE-34C0-4E46-934C-20910A3B7BBC}" dt="2019-09-23T12:08:38.137" v="28"/>
          <ac:picMkLst>
            <pc:docMk/>
            <pc:sldMk cId="1791365598" sldId="258"/>
            <ac:picMk id="4" creationId="{9396D92D-384F-4234-9EE4-0B0E0E626576}"/>
          </ac:picMkLst>
        </pc:picChg>
      </pc:sldChg>
      <pc:sldChg chg="addSp">
        <pc:chgData name="Jamie Buchanan-Dunlop" userId="31a8f132-e871-4337-9217-f2dabedf6b76" providerId="ADAL" clId="{2FD337FE-34C0-4E46-934C-20910A3B7BBC}" dt="2019-09-23T12:08:40.315" v="29"/>
        <pc:sldMkLst>
          <pc:docMk/>
          <pc:sldMk cId="1213670024" sldId="259"/>
        </pc:sldMkLst>
        <pc:picChg chg="add">
          <ac:chgData name="Jamie Buchanan-Dunlop" userId="31a8f132-e871-4337-9217-f2dabedf6b76" providerId="ADAL" clId="{2FD337FE-34C0-4E46-934C-20910A3B7BBC}" dt="2019-09-23T12:08:40.315" v="29"/>
          <ac:picMkLst>
            <pc:docMk/>
            <pc:sldMk cId="1213670024" sldId="259"/>
            <ac:picMk id="6" creationId="{8A8F9B86-3AB1-46F2-8B07-2A287D98DB77}"/>
          </ac:picMkLst>
        </pc:picChg>
      </pc:sldChg>
      <pc:sldChg chg="addSp">
        <pc:chgData name="Jamie Buchanan-Dunlop" userId="31a8f132-e871-4337-9217-f2dabedf6b76" providerId="ADAL" clId="{2FD337FE-34C0-4E46-934C-20910A3B7BBC}" dt="2019-09-23T12:08:42.635" v="30"/>
        <pc:sldMkLst>
          <pc:docMk/>
          <pc:sldMk cId="1745988838" sldId="261"/>
        </pc:sldMkLst>
        <pc:picChg chg="add">
          <ac:chgData name="Jamie Buchanan-Dunlop" userId="31a8f132-e871-4337-9217-f2dabedf6b76" providerId="ADAL" clId="{2FD337FE-34C0-4E46-934C-20910A3B7BBC}" dt="2019-09-23T12:08:42.635" v="30"/>
          <ac:picMkLst>
            <pc:docMk/>
            <pc:sldMk cId="1745988838" sldId="261"/>
            <ac:picMk id="5" creationId="{F43481E8-4789-455E-8D04-C25C2C9D4487}"/>
          </ac:picMkLst>
        </pc:picChg>
      </pc:sldChg>
      <pc:sldChg chg="addSp">
        <pc:chgData name="Jamie Buchanan-Dunlop" userId="31a8f132-e871-4337-9217-f2dabedf6b76" providerId="ADAL" clId="{2FD337FE-34C0-4E46-934C-20910A3B7BBC}" dt="2019-09-23T12:08:44.863" v="31"/>
        <pc:sldMkLst>
          <pc:docMk/>
          <pc:sldMk cId="4007772751" sldId="262"/>
        </pc:sldMkLst>
        <pc:picChg chg="add">
          <ac:chgData name="Jamie Buchanan-Dunlop" userId="31a8f132-e871-4337-9217-f2dabedf6b76" providerId="ADAL" clId="{2FD337FE-34C0-4E46-934C-20910A3B7BBC}" dt="2019-09-23T12:08:44.863" v="31"/>
          <ac:picMkLst>
            <pc:docMk/>
            <pc:sldMk cId="4007772751" sldId="262"/>
            <ac:picMk id="6" creationId="{D07F9221-FF49-4066-8016-E937436C444F}"/>
          </ac:picMkLst>
        </pc:picChg>
      </pc:sldChg>
      <pc:sldChg chg="addSp">
        <pc:chgData name="Jamie Buchanan-Dunlop" userId="31a8f132-e871-4337-9217-f2dabedf6b76" providerId="ADAL" clId="{2FD337FE-34C0-4E46-934C-20910A3B7BBC}" dt="2019-09-23T12:09:20.239" v="46"/>
        <pc:sldMkLst>
          <pc:docMk/>
          <pc:sldMk cId="4013819112" sldId="275"/>
        </pc:sldMkLst>
        <pc:picChg chg="add">
          <ac:chgData name="Jamie Buchanan-Dunlop" userId="31a8f132-e871-4337-9217-f2dabedf6b76" providerId="ADAL" clId="{2FD337FE-34C0-4E46-934C-20910A3B7BBC}" dt="2019-09-23T12:09:20.239" v="46"/>
          <ac:picMkLst>
            <pc:docMk/>
            <pc:sldMk cId="4013819112" sldId="275"/>
            <ac:picMk id="5" creationId="{B83B6847-5D51-4DAA-B3E7-DE7D319EB262}"/>
          </ac:picMkLst>
        </pc:picChg>
      </pc:sldChg>
      <pc:sldChg chg="addSp">
        <pc:chgData name="Jamie Buchanan-Dunlop" userId="31a8f132-e871-4337-9217-f2dabedf6b76" providerId="ADAL" clId="{2FD337FE-34C0-4E46-934C-20910A3B7BBC}" dt="2019-09-23T12:09:21.888" v="47"/>
        <pc:sldMkLst>
          <pc:docMk/>
          <pc:sldMk cId="2142915241" sldId="276"/>
        </pc:sldMkLst>
        <pc:picChg chg="add">
          <ac:chgData name="Jamie Buchanan-Dunlop" userId="31a8f132-e871-4337-9217-f2dabedf6b76" providerId="ADAL" clId="{2FD337FE-34C0-4E46-934C-20910A3B7BBC}" dt="2019-09-23T12:09:21.888" v="47"/>
          <ac:picMkLst>
            <pc:docMk/>
            <pc:sldMk cId="2142915241" sldId="276"/>
            <ac:picMk id="5" creationId="{F857898B-1ACA-4309-B453-CE50FAC01D31}"/>
          </ac:picMkLst>
        </pc:picChg>
      </pc:sldChg>
      <pc:sldChg chg="addSp modSp">
        <pc:chgData name="Jamie Buchanan-Dunlop" userId="31a8f132-e871-4337-9217-f2dabedf6b76" providerId="ADAL" clId="{2FD337FE-34C0-4E46-934C-20910A3B7BBC}" dt="2019-09-23T12:09:36.034" v="52" actId="20577"/>
        <pc:sldMkLst>
          <pc:docMk/>
          <pc:sldMk cId="2191642418" sldId="277"/>
        </pc:sldMkLst>
        <pc:graphicFrameChg chg="modGraphic">
          <ac:chgData name="Jamie Buchanan-Dunlop" userId="31a8f132-e871-4337-9217-f2dabedf6b76" providerId="ADAL" clId="{2FD337FE-34C0-4E46-934C-20910A3B7BBC}" dt="2019-09-23T12:09:36.034" v="52" actId="20577"/>
          <ac:graphicFrameMkLst>
            <pc:docMk/>
            <pc:sldMk cId="2191642418" sldId="277"/>
            <ac:graphicFrameMk id="3" creationId="{4E96D924-11B8-8F43-A4E5-E3E897EFADD2}"/>
          </ac:graphicFrameMkLst>
        </pc:graphicFrameChg>
        <pc:picChg chg="add">
          <ac:chgData name="Jamie Buchanan-Dunlop" userId="31a8f132-e871-4337-9217-f2dabedf6b76" providerId="ADAL" clId="{2FD337FE-34C0-4E46-934C-20910A3B7BBC}" dt="2019-09-23T12:09:24.052" v="48"/>
          <ac:picMkLst>
            <pc:docMk/>
            <pc:sldMk cId="2191642418" sldId="277"/>
            <ac:picMk id="4" creationId="{25DCABD5-21AB-4DE4-AC61-617443B304F6}"/>
          </ac:picMkLst>
        </pc:picChg>
      </pc:sldChg>
      <pc:sldChg chg="addSp">
        <pc:chgData name="Jamie Buchanan-Dunlop" userId="31a8f132-e871-4337-9217-f2dabedf6b76" providerId="ADAL" clId="{2FD337FE-34C0-4E46-934C-20910A3B7BBC}" dt="2019-09-23T12:08:46.878" v="32"/>
        <pc:sldMkLst>
          <pc:docMk/>
          <pc:sldMk cId="4053898356" sldId="280"/>
        </pc:sldMkLst>
        <pc:picChg chg="add">
          <ac:chgData name="Jamie Buchanan-Dunlop" userId="31a8f132-e871-4337-9217-f2dabedf6b76" providerId="ADAL" clId="{2FD337FE-34C0-4E46-934C-20910A3B7BBC}" dt="2019-09-23T12:08:46.878" v="32"/>
          <ac:picMkLst>
            <pc:docMk/>
            <pc:sldMk cId="4053898356" sldId="280"/>
            <ac:picMk id="11" creationId="{C2BA4C6C-BA14-4FF0-8FF0-EE0843D0CE72}"/>
          </ac:picMkLst>
        </pc:picChg>
      </pc:sldChg>
      <pc:sldChg chg="addSp">
        <pc:chgData name="Jamie Buchanan-Dunlop" userId="31a8f132-e871-4337-9217-f2dabedf6b76" providerId="ADAL" clId="{2FD337FE-34C0-4E46-934C-20910A3B7BBC}" dt="2019-09-23T12:08:48.560" v="33"/>
        <pc:sldMkLst>
          <pc:docMk/>
          <pc:sldMk cId="1787852066" sldId="281"/>
        </pc:sldMkLst>
        <pc:picChg chg="add">
          <ac:chgData name="Jamie Buchanan-Dunlop" userId="31a8f132-e871-4337-9217-f2dabedf6b76" providerId="ADAL" clId="{2FD337FE-34C0-4E46-934C-20910A3B7BBC}" dt="2019-09-23T12:08:48.560" v="33"/>
          <ac:picMkLst>
            <pc:docMk/>
            <pc:sldMk cId="1787852066" sldId="281"/>
            <ac:picMk id="13" creationId="{F5BF8DD4-37C1-4A32-9241-053AE59414D2}"/>
          </ac:picMkLst>
        </pc:picChg>
      </pc:sldChg>
      <pc:sldChg chg="addSp">
        <pc:chgData name="Jamie Buchanan-Dunlop" userId="31a8f132-e871-4337-9217-f2dabedf6b76" providerId="ADAL" clId="{2FD337FE-34C0-4E46-934C-20910A3B7BBC}" dt="2019-09-23T12:08:51.894" v="34"/>
        <pc:sldMkLst>
          <pc:docMk/>
          <pc:sldMk cId="3505012990" sldId="282"/>
        </pc:sldMkLst>
        <pc:picChg chg="add">
          <ac:chgData name="Jamie Buchanan-Dunlop" userId="31a8f132-e871-4337-9217-f2dabedf6b76" providerId="ADAL" clId="{2FD337FE-34C0-4E46-934C-20910A3B7BBC}" dt="2019-09-23T12:08:51.894" v="34"/>
          <ac:picMkLst>
            <pc:docMk/>
            <pc:sldMk cId="3505012990" sldId="282"/>
            <ac:picMk id="11" creationId="{391F5936-8B20-4DF0-A4AA-CA50C8DA1318}"/>
          </ac:picMkLst>
        </pc:picChg>
      </pc:sldChg>
      <pc:sldChg chg="addSp">
        <pc:chgData name="Jamie Buchanan-Dunlop" userId="31a8f132-e871-4337-9217-f2dabedf6b76" providerId="ADAL" clId="{2FD337FE-34C0-4E46-934C-20910A3B7BBC}" dt="2019-09-23T12:08:54.458" v="35"/>
        <pc:sldMkLst>
          <pc:docMk/>
          <pc:sldMk cId="776094129" sldId="283"/>
        </pc:sldMkLst>
        <pc:picChg chg="add">
          <ac:chgData name="Jamie Buchanan-Dunlop" userId="31a8f132-e871-4337-9217-f2dabedf6b76" providerId="ADAL" clId="{2FD337FE-34C0-4E46-934C-20910A3B7BBC}" dt="2019-09-23T12:08:54.458" v="35"/>
          <ac:picMkLst>
            <pc:docMk/>
            <pc:sldMk cId="776094129" sldId="283"/>
            <ac:picMk id="14" creationId="{D342F03C-1E4C-4264-BE2F-742C612D57D2}"/>
          </ac:picMkLst>
        </pc:picChg>
      </pc:sldChg>
      <pc:sldChg chg="addSp">
        <pc:chgData name="Jamie Buchanan-Dunlop" userId="31a8f132-e871-4337-9217-f2dabedf6b76" providerId="ADAL" clId="{2FD337FE-34C0-4E46-934C-20910A3B7BBC}" dt="2019-09-23T12:08:56.230" v="36"/>
        <pc:sldMkLst>
          <pc:docMk/>
          <pc:sldMk cId="3517533750" sldId="284"/>
        </pc:sldMkLst>
        <pc:picChg chg="add">
          <ac:chgData name="Jamie Buchanan-Dunlop" userId="31a8f132-e871-4337-9217-f2dabedf6b76" providerId="ADAL" clId="{2FD337FE-34C0-4E46-934C-20910A3B7BBC}" dt="2019-09-23T12:08:56.230" v="36"/>
          <ac:picMkLst>
            <pc:docMk/>
            <pc:sldMk cId="3517533750" sldId="284"/>
            <ac:picMk id="11" creationId="{41CB03D1-848F-419D-8F34-5B06BCF6273E}"/>
          </ac:picMkLst>
        </pc:picChg>
      </pc:sldChg>
      <pc:sldChg chg="addSp">
        <pc:chgData name="Jamie Buchanan-Dunlop" userId="31a8f132-e871-4337-9217-f2dabedf6b76" providerId="ADAL" clId="{2FD337FE-34C0-4E46-934C-20910A3B7BBC}" dt="2019-09-23T12:08:59.812" v="37"/>
        <pc:sldMkLst>
          <pc:docMk/>
          <pc:sldMk cId="3562311847" sldId="285"/>
        </pc:sldMkLst>
        <pc:picChg chg="add">
          <ac:chgData name="Jamie Buchanan-Dunlop" userId="31a8f132-e871-4337-9217-f2dabedf6b76" providerId="ADAL" clId="{2FD337FE-34C0-4E46-934C-20910A3B7BBC}" dt="2019-09-23T12:08:59.812" v="37"/>
          <ac:picMkLst>
            <pc:docMk/>
            <pc:sldMk cId="3562311847" sldId="285"/>
            <ac:picMk id="13" creationId="{A46FDD6C-7F32-4048-AC05-E2BA17552766}"/>
          </ac:picMkLst>
        </pc:picChg>
      </pc:sldChg>
      <pc:sldChg chg="addSp">
        <pc:chgData name="Jamie Buchanan-Dunlop" userId="31a8f132-e871-4337-9217-f2dabedf6b76" providerId="ADAL" clId="{2FD337FE-34C0-4E46-934C-20910A3B7BBC}" dt="2019-09-23T12:09:02.943" v="38"/>
        <pc:sldMkLst>
          <pc:docMk/>
          <pc:sldMk cId="375847395" sldId="286"/>
        </pc:sldMkLst>
        <pc:picChg chg="add">
          <ac:chgData name="Jamie Buchanan-Dunlop" userId="31a8f132-e871-4337-9217-f2dabedf6b76" providerId="ADAL" clId="{2FD337FE-34C0-4E46-934C-20910A3B7BBC}" dt="2019-09-23T12:09:02.943" v="38"/>
          <ac:picMkLst>
            <pc:docMk/>
            <pc:sldMk cId="375847395" sldId="286"/>
            <ac:picMk id="11" creationId="{9390BDF7-D644-4A11-9B4F-67F308A895FC}"/>
          </ac:picMkLst>
        </pc:picChg>
      </pc:sldChg>
      <pc:sldChg chg="addSp">
        <pc:chgData name="Jamie Buchanan-Dunlop" userId="31a8f132-e871-4337-9217-f2dabedf6b76" providerId="ADAL" clId="{2FD337FE-34C0-4E46-934C-20910A3B7BBC}" dt="2019-09-23T12:09:05.074" v="39"/>
        <pc:sldMkLst>
          <pc:docMk/>
          <pc:sldMk cId="1815801466" sldId="287"/>
        </pc:sldMkLst>
        <pc:picChg chg="add">
          <ac:chgData name="Jamie Buchanan-Dunlop" userId="31a8f132-e871-4337-9217-f2dabedf6b76" providerId="ADAL" clId="{2FD337FE-34C0-4E46-934C-20910A3B7BBC}" dt="2019-09-23T12:09:05.074" v="39"/>
          <ac:picMkLst>
            <pc:docMk/>
            <pc:sldMk cId="1815801466" sldId="287"/>
            <ac:picMk id="11" creationId="{CF720D88-DDCC-493B-B2C8-2DB9B97CB909}"/>
          </ac:picMkLst>
        </pc:picChg>
      </pc:sldChg>
      <pc:sldChg chg="addSp">
        <pc:chgData name="Jamie Buchanan-Dunlop" userId="31a8f132-e871-4337-9217-f2dabedf6b76" providerId="ADAL" clId="{2FD337FE-34C0-4E46-934C-20910A3B7BBC}" dt="2019-09-23T12:09:07.742" v="40"/>
        <pc:sldMkLst>
          <pc:docMk/>
          <pc:sldMk cId="1385185199" sldId="288"/>
        </pc:sldMkLst>
        <pc:picChg chg="add">
          <ac:chgData name="Jamie Buchanan-Dunlop" userId="31a8f132-e871-4337-9217-f2dabedf6b76" providerId="ADAL" clId="{2FD337FE-34C0-4E46-934C-20910A3B7BBC}" dt="2019-09-23T12:09:07.742" v="40"/>
          <ac:picMkLst>
            <pc:docMk/>
            <pc:sldMk cId="1385185199" sldId="288"/>
            <ac:picMk id="11" creationId="{F837C496-6336-47AA-8081-989D636777C2}"/>
          </ac:picMkLst>
        </pc:picChg>
      </pc:sldChg>
      <pc:sldChg chg="addSp">
        <pc:chgData name="Jamie Buchanan-Dunlop" userId="31a8f132-e871-4337-9217-f2dabedf6b76" providerId="ADAL" clId="{2FD337FE-34C0-4E46-934C-20910A3B7BBC}" dt="2019-09-23T12:09:10.161" v="41"/>
        <pc:sldMkLst>
          <pc:docMk/>
          <pc:sldMk cId="374395600" sldId="289"/>
        </pc:sldMkLst>
        <pc:picChg chg="add">
          <ac:chgData name="Jamie Buchanan-Dunlop" userId="31a8f132-e871-4337-9217-f2dabedf6b76" providerId="ADAL" clId="{2FD337FE-34C0-4E46-934C-20910A3B7BBC}" dt="2019-09-23T12:09:10.161" v="41"/>
          <ac:picMkLst>
            <pc:docMk/>
            <pc:sldMk cId="374395600" sldId="289"/>
            <ac:picMk id="11" creationId="{48E75236-603A-4CE2-A265-A649C2D94A44}"/>
          </ac:picMkLst>
        </pc:picChg>
      </pc:sldChg>
      <pc:sldChg chg="addSp">
        <pc:chgData name="Jamie Buchanan-Dunlop" userId="31a8f132-e871-4337-9217-f2dabedf6b76" providerId="ADAL" clId="{2FD337FE-34C0-4E46-934C-20910A3B7BBC}" dt="2019-09-23T12:09:12.772" v="42"/>
        <pc:sldMkLst>
          <pc:docMk/>
          <pc:sldMk cId="1797744066" sldId="290"/>
        </pc:sldMkLst>
        <pc:picChg chg="add">
          <ac:chgData name="Jamie Buchanan-Dunlop" userId="31a8f132-e871-4337-9217-f2dabedf6b76" providerId="ADAL" clId="{2FD337FE-34C0-4E46-934C-20910A3B7BBC}" dt="2019-09-23T12:09:12.772" v="42"/>
          <ac:picMkLst>
            <pc:docMk/>
            <pc:sldMk cId="1797744066" sldId="290"/>
            <ac:picMk id="11" creationId="{8B15462A-E839-4956-8D4F-8D7CE4E23AA2}"/>
          </ac:picMkLst>
        </pc:picChg>
      </pc:sldChg>
      <pc:sldChg chg="addSp">
        <pc:chgData name="Jamie Buchanan-Dunlop" userId="31a8f132-e871-4337-9217-f2dabedf6b76" providerId="ADAL" clId="{2FD337FE-34C0-4E46-934C-20910A3B7BBC}" dt="2019-09-23T12:09:16.254" v="44"/>
        <pc:sldMkLst>
          <pc:docMk/>
          <pc:sldMk cId="3321278364" sldId="291"/>
        </pc:sldMkLst>
        <pc:picChg chg="add">
          <ac:chgData name="Jamie Buchanan-Dunlop" userId="31a8f132-e871-4337-9217-f2dabedf6b76" providerId="ADAL" clId="{2FD337FE-34C0-4E46-934C-20910A3B7BBC}" dt="2019-09-23T12:09:16.254" v="44"/>
          <ac:picMkLst>
            <pc:docMk/>
            <pc:sldMk cId="3321278364" sldId="291"/>
            <ac:picMk id="11" creationId="{E59274DA-E9FD-47C4-90B4-48AB50F58E34}"/>
          </ac:picMkLst>
        </pc:picChg>
      </pc:sldChg>
      <pc:sldChg chg="addSp modSp">
        <pc:chgData name="Jamie Buchanan-Dunlop" userId="31a8f132-e871-4337-9217-f2dabedf6b76" providerId="ADAL" clId="{2FD337FE-34C0-4E46-934C-20910A3B7BBC}" dt="2019-09-23T12:09:18.119" v="45"/>
        <pc:sldMkLst>
          <pc:docMk/>
          <pc:sldMk cId="3381371921" sldId="292"/>
        </pc:sldMkLst>
        <pc:spChg chg="mod">
          <ac:chgData name="Jamie Buchanan-Dunlop" userId="31a8f132-e871-4337-9217-f2dabedf6b76" providerId="ADAL" clId="{2FD337FE-34C0-4E46-934C-20910A3B7BBC}" dt="2019-09-23T10:43:51.787" v="0" actId="14826"/>
          <ac:spMkLst>
            <pc:docMk/>
            <pc:sldMk cId="3381371921" sldId="292"/>
            <ac:spMk id="5" creationId="{D5CBD1B1-BD8F-7949-BF18-20BFC79C9E16}"/>
          </ac:spMkLst>
        </pc:spChg>
        <pc:picChg chg="add">
          <ac:chgData name="Jamie Buchanan-Dunlop" userId="31a8f132-e871-4337-9217-f2dabedf6b76" providerId="ADAL" clId="{2FD337FE-34C0-4E46-934C-20910A3B7BBC}" dt="2019-09-23T12:09:18.119" v="45"/>
          <ac:picMkLst>
            <pc:docMk/>
            <pc:sldMk cId="3381371921" sldId="292"/>
            <ac:picMk id="6" creationId="{8F30EAF6-95B6-47C3-B2F9-0CF71297C995}"/>
          </ac:picMkLst>
        </pc:picChg>
      </pc:sldChg>
      <pc:sldChg chg="addSp">
        <pc:chgData name="Jamie Buchanan-Dunlop" userId="31a8f132-e871-4337-9217-f2dabedf6b76" providerId="ADAL" clId="{2FD337FE-34C0-4E46-934C-20910A3B7BBC}" dt="2019-09-23T12:09:14.432" v="43"/>
        <pc:sldMkLst>
          <pc:docMk/>
          <pc:sldMk cId="2920150939" sldId="293"/>
        </pc:sldMkLst>
        <pc:picChg chg="add">
          <ac:chgData name="Jamie Buchanan-Dunlop" userId="31a8f132-e871-4337-9217-f2dabedf6b76" providerId="ADAL" clId="{2FD337FE-34C0-4E46-934C-20910A3B7BBC}" dt="2019-09-23T12:09:14.432" v="43"/>
          <ac:picMkLst>
            <pc:docMk/>
            <pc:sldMk cId="2920150939" sldId="293"/>
            <ac:picMk id="15" creationId="{82BA0BDD-3A13-406F-9A69-574446F6E187}"/>
          </ac:picMkLst>
        </pc:picChg>
      </pc:sldChg>
    </pc:docChg>
  </pc:docChgLst>
  <pc:docChgLst>
    <pc:chgData name="Sim Goodwin" userId="a3252ba9-8331-4298-b584-834c6b76bce2" providerId="ADAL" clId="{FCD5A25E-79DA-E94F-9332-6A62F73AEA81}"/>
    <pc:docChg chg="custSel modSld modMainMaster">
      <pc:chgData name="Sim Goodwin" userId="a3252ba9-8331-4298-b584-834c6b76bce2" providerId="ADAL" clId="{FCD5A25E-79DA-E94F-9332-6A62F73AEA81}" dt="2019-11-06T14:35:19.535" v="41" actId="207"/>
      <pc:docMkLst>
        <pc:docMk/>
      </pc:docMkLst>
      <pc:sldChg chg="addSp delSp modSp">
        <pc:chgData name="Sim Goodwin" userId="a3252ba9-8331-4298-b584-834c6b76bce2" providerId="ADAL" clId="{FCD5A25E-79DA-E94F-9332-6A62F73AEA81}" dt="2019-11-06T14:14:37.422" v="12" actId="14100"/>
        <pc:sldMkLst>
          <pc:docMk/>
          <pc:sldMk cId="1954669109" sldId="257"/>
        </pc:sldMkLst>
        <pc:spChg chg="mod">
          <ac:chgData name="Sim Goodwin" userId="a3252ba9-8331-4298-b584-834c6b76bce2" providerId="ADAL" clId="{FCD5A25E-79DA-E94F-9332-6A62F73AEA81}" dt="2019-11-06T14:14:37.422" v="12" actId="14100"/>
          <ac:spMkLst>
            <pc:docMk/>
            <pc:sldMk cId="1954669109" sldId="257"/>
            <ac:spMk id="12" creationId="{1D824847-7E6E-E645-AD97-EAA160CC9077}"/>
          </ac:spMkLst>
        </pc:spChg>
        <pc:picChg chg="del">
          <ac:chgData name="Sim Goodwin" userId="a3252ba9-8331-4298-b584-834c6b76bce2" providerId="ADAL" clId="{FCD5A25E-79DA-E94F-9332-6A62F73AEA81}" dt="2019-11-06T14:14:18.224" v="2" actId="478"/>
          <ac:picMkLst>
            <pc:docMk/>
            <pc:sldMk cId="1954669109" sldId="257"/>
            <ac:picMk id="11" creationId="{78344E3F-5C9B-C843-9D59-A68E4A950711}"/>
          </ac:picMkLst>
        </pc:picChg>
        <pc:picChg chg="del">
          <ac:chgData name="Sim Goodwin" userId="a3252ba9-8331-4298-b584-834c6b76bce2" providerId="ADAL" clId="{FCD5A25E-79DA-E94F-9332-6A62F73AEA81}" dt="2019-11-06T14:14:21.193" v="4" actId="478"/>
          <ac:picMkLst>
            <pc:docMk/>
            <pc:sldMk cId="1954669109" sldId="257"/>
            <ac:picMk id="14" creationId="{DB01F596-93B6-6D4F-8148-6A2145E77ACE}"/>
          </ac:picMkLst>
        </pc:picChg>
        <pc:picChg chg="add del">
          <ac:chgData name="Sim Goodwin" userId="a3252ba9-8331-4298-b584-834c6b76bce2" providerId="ADAL" clId="{FCD5A25E-79DA-E94F-9332-6A62F73AEA81}" dt="2019-11-06T14:14:17.078" v="1"/>
          <ac:picMkLst>
            <pc:docMk/>
            <pc:sldMk cId="1954669109" sldId="257"/>
            <ac:picMk id="15" creationId="{879BEDC1-6558-3B46-9D9D-08CC35E5EDAB}"/>
          </ac:picMkLst>
        </pc:picChg>
        <pc:picChg chg="add">
          <ac:chgData name="Sim Goodwin" userId="a3252ba9-8331-4298-b584-834c6b76bce2" providerId="ADAL" clId="{FCD5A25E-79DA-E94F-9332-6A62F73AEA81}" dt="2019-11-06T14:14:19.114" v="3"/>
          <ac:picMkLst>
            <pc:docMk/>
            <pc:sldMk cId="1954669109" sldId="257"/>
            <ac:picMk id="16" creationId="{95D53E94-B324-9742-9F82-68839BE20842}"/>
          </ac:picMkLst>
        </pc:picChg>
      </pc:sldChg>
      <pc:sldChg chg="modSp">
        <pc:chgData name="Sim Goodwin" userId="a3252ba9-8331-4298-b584-834c6b76bce2" providerId="ADAL" clId="{FCD5A25E-79DA-E94F-9332-6A62F73AEA81}" dt="2019-11-06T14:35:19.535" v="41" actId="207"/>
        <pc:sldMkLst>
          <pc:docMk/>
          <pc:sldMk cId="4053898356" sldId="280"/>
        </pc:sldMkLst>
        <pc:spChg chg="mod">
          <ac:chgData name="Sim Goodwin" userId="a3252ba9-8331-4298-b584-834c6b76bce2" providerId="ADAL" clId="{FCD5A25E-79DA-E94F-9332-6A62F73AEA81}" dt="2019-11-06T14:35:19.535" v="41" actId="207"/>
          <ac:spMkLst>
            <pc:docMk/>
            <pc:sldMk cId="4053898356" sldId="280"/>
            <ac:spMk id="7" creationId="{BB6FA774-37D3-4643-92E6-F45AA6961A9A}"/>
          </ac:spMkLst>
        </pc:spChg>
        <pc:spChg chg="mod">
          <ac:chgData name="Sim Goodwin" userId="a3252ba9-8331-4298-b584-834c6b76bce2" providerId="ADAL" clId="{FCD5A25E-79DA-E94F-9332-6A62F73AEA81}" dt="2019-11-06T14:35:19.535" v="41" actId="207"/>
          <ac:spMkLst>
            <pc:docMk/>
            <pc:sldMk cId="4053898356" sldId="280"/>
            <ac:spMk id="15" creationId="{6A33FC12-7696-A747-8F88-B2D2431D7BE6}"/>
          </ac:spMkLst>
        </pc:spChg>
        <pc:spChg chg="mod">
          <ac:chgData name="Sim Goodwin" userId="a3252ba9-8331-4298-b584-834c6b76bce2" providerId="ADAL" clId="{FCD5A25E-79DA-E94F-9332-6A62F73AEA81}" dt="2019-11-06T14:35:19.535" v="41" actId="207"/>
          <ac:spMkLst>
            <pc:docMk/>
            <pc:sldMk cId="4053898356" sldId="280"/>
            <ac:spMk id="16" creationId="{BAFAB665-46F1-F54C-93B5-0208FBDD0104}"/>
          </ac:spMkLst>
        </pc:spChg>
      </pc:sldChg>
      <pc:sldChg chg="modSp">
        <pc:chgData name="Sim Goodwin" userId="a3252ba9-8331-4298-b584-834c6b76bce2" providerId="ADAL" clId="{FCD5A25E-79DA-E94F-9332-6A62F73AEA81}" dt="2019-11-06T14:35:13.943" v="40" actId="207"/>
        <pc:sldMkLst>
          <pc:docMk/>
          <pc:sldMk cId="1787852066" sldId="281"/>
        </pc:sldMkLst>
        <pc:spChg chg="mod">
          <ac:chgData name="Sim Goodwin" userId="a3252ba9-8331-4298-b584-834c6b76bce2" providerId="ADAL" clId="{FCD5A25E-79DA-E94F-9332-6A62F73AEA81}" dt="2019-11-06T14:35:13.943" v="40" actId="207"/>
          <ac:spMkLst>
            <pc:docMk/>
            <pc:sldMk cId="1787852066" sldId="281"/>
            <ac:spMk id="7" creationId="{BB6FA774-37D3-4643-92E6-F45AA6961A9A}"/>
          </ac:spMkLst>
        </pc:spChg>
        <pc:spChg chg="mod">
          <ac:chgData name="Sim Goodwin" userId="a3252ba9-8331-4298-b584-834c6b76bce2" providerId="ADAL" clId="{FCD5A25E-79DA-E94F-9332-6A62F73AEA81}" dt="2019-11-06T14:35:13.943" v="40" actId="207"/>
          <ac:spMkLst>
            <pc:docMk/>
            <pc:sldMk cId="1787852066" sldId="281"/>
            <ac:spMk id="15" creationId="{6A33FC12-7696-A747-8F88-B2D2431D7BE6}"/>
          </ac:spMkLst>
        </pc:spChg>
      </pc:sldChg>
      <pc:sldChg chg="modSp">
        <pc:chgData name="Sim Goodwin" userId="a3252ba9-8331-4298-b584-834c6b76bce2" providerId="ADAL" clId="{FCD5A25E-79DA-E94F-9332-6A62F73AEA81}" dt="2019-11-06T14:35:01.456" v="39" actId="207"/>
        <pc:sldMkLst>
          <pc:docMk/>
          <pc:sldMk cId="3505012990" sldId="282"/>
        </pc:sldMkLst>
        <pc:spChg chg="mod">
          <ac:chgData name="Sim Goodwin" userId="a3252ba9-8331-4298-b584-834c6b76bce2" providerId="ADAL" clId="{FCD5A25E-79DA-E94F-9332-6A62F73AEA81}" dt="2019-11-06T14:35:01.456" v="39" actId="207"/>
          <ac:spMkLst>
            <pc:docMk/>
            <pc:sldMk cId="3505012990" sldId="282"/>
            <ac:spMk id="7" creationId="{BB6FA774-37D3-4643-92E6-F45AA6961A9A}"/>
          </ac:spMkLst>
        </pc:spChg>
        <pc:spChg chg="mod">
          <ac:chgData name="Sim Goodwin" userId="a3252ba9-8331-4298-b584-834c6b76bce2" providerId="ADAL" clId="{FCD5A25E-79DA-E94F-9332-6A62F73AEA81}" dt="2019-11-06T14:35:01.456" v="39" actId="207"/>
          <ac:spMkLst>
            <pc:docMk/>
            <pc:sldMk cId="3505012990" sldId="282"/>
            <ac:spMk id="15" creationId="{6A33FC12-7696-A747-8F88-B2D2431D7BE6}"/>
          </ac:spMkLst>
        </pc:spChg>
        <pc:spChg chg="mod">
          <ac:chgData name="Sim Goodwin" userId="a3252ba9-8331-4298-b584-834c6b76bce2" providerId="ADAL" clId="{FCD5A25E-79DA-E94F-9332-6A62F73AEA81}" dt="2019-11-06T14:35:01.456" v="39" actId="207"/>
          <ac:spMkLst>
            <pc:docMk/>
            <pc:sldMk cId="3505012990" sldId="282"/>
            <ac:spMk id="16" creationId="{BAFAB665-46F1-F54C-93B5-0208FBDD0104}"/>
          </ac:spMkLst>
        </pc:spChg>
      </pc:sldChg>
      <pc:sldChg chg="modSp">
        <pc:chgData name="Sim Goodwin" userId="a3252ba9-8331-4298-b584-834c6b76bce2" providerId="ADAL" clId="{FCD5A25E-79DA-E94F-9332-6A62F73AEA81}" dt="2019-11-06T14:34:55.876" v="38" actId="207"/>
        <pc:sldMkLst>
          <pc:docMk/>
          <pc:sldMk cId="776094129" sldId="283"/>
        </pc:sldMkLst>
        <pc:spChg chg="mod">
          <ac:chgData name="Sim Goodwin" userId="a3252ba9-8331-4298-b584-834c6b76bce2" providerId="ADAL" clId="{FCD5A25E-79DA-E94F-9332-6A62F73AEA81}" dt="2019-11-06T14:34:55.876" v="38" actId="207"/>
          <ac:spMkLst>
            <pc:docMk/>
            <pc:sldMk cId="776094129" sldId="283"/>
            <ac:spMk id="7" creationId="{BB6FA774-37D3-4643-92E6-F45AA6961A9A}"/>
          </ac:spMkLst>
        </pc:spChg>
        <pc:spChg chg="mod">
          <ac:chgData name="Sim Goodwin" userId="a3252ba9-8331-4298-b584-834c6b76bce2" providerId="ADAL" clId="{FCD5A25E-79DA-E94F-9332-6A62F73AEA81}" dt="2019-11-06T14:34:55.876" v="38" actId="207"/>
          <ac:spMkLst>
            <pc:docMk/>
            <pc:sldMk cId="776094129" sldId="283"/>
            <ac:spMk id="15" creationId="{6A33FC12-7696-A747-8F88-B2D2431D7BE6}"/>
          </ac:spMkLst>
        </pc:spChg>
      </pc:sldChg>
      <pc:sldChg chg="modSp">
        <pc:chgData name="Sim Goodwin" userId="a3252ba9-8331-4298-b584-834c6b76bce2" providerId="ADAL" clId="{FCD5A25E-79DA-E94F-9332-6A62F73AEA81}" dt="2019-11-06T14:34:51.330" v="37" actId="207"/>
        <pc:sldMkLst>
          <pc:docMk/>
          <pc:sldMk cId="3517533750" sldId="284"/>
        </pc:sldMkLst>
        <pc:spChg chg="mod">
          <ac:chgData name="Sim Goodwin" userId="a3252ba9-8331-4298-b584-834c6b76bce2" providerId="ADAL" clId="{FCD5A25E-79DA-E94F-9332-6A62F73AEA81}" dt="2019-11-06T14:34:51.330" v="37" actId="207"/>
          <ac:spMkLst>
            <pc:docMk/>
            <pc:sldMk cId="3517533750" sldId="284"/>
            <ac:spMk id="7" creationId="{BB6FA774-37D3-4643-92E6-F45AA6961A9A}"/>
          </ac:spMkLst>
        </pc:spChg>
        <pc:spChg chg="mod">
          <ac:chgData name="Sim Goodwin" userId="a3252ba9-8331-4298-b584-834c6b76bce2" providerId="ADAL" clId="{FCD5A25E-79DA-E94F-9332-6A62F73AEA81}" dt="2019-11-06T14:34:51.330" v="37" actId="207"/>
          <ac:spMkLst>
            <pc:docMk/>
            <pc:sldMk cId="3517533750" sldId="284"/>
            <ac:spMk id="15" creationId="{6A33FC12-7696-A747-8F88-B2D2431D7BE6}"/>
          </ac:spMkLst>
        </pc:spChg>
        <pc:spChg chg="mod">
          <ac:chgData name="Sim Goodwin" userId="a3252ba9-8331-4298-b584-834c6b76bce2" providerId="ADAL" clId="{FCD5A25E-79DA-E94F-9332-6A62F73AEA81}" dt="2019-11-06T14:34:51.330" v="37" actId="207"/>
          <ac:spMkLst>
            <pc:docMk/>
            <pc:sldMk cId="3517533750" sldId="284"/>
            <ac:spMk id="16" creationId="{BAFAB665-46F1-F54C-93B5-0208FBDD0104}"/>
          </ac:spMkLst>
        </pc:spChg>
      </pc:sldChg>
      <pc:sldChg chg="modSp">
        <pc:chgData name="Sim Goodwin" userId="a3252ba9-8331-4298-b584-834c6b76bce2" providerId="ADAL" clId="{FCD5A25E-79DA-E94F-9332-6A62F73AEA81}" dt="2019-11-06T14:34:46.054" v="36" actId="207"/>
        <pc:sldMkLst>
          <pc:docMk/>
          <pc:sldMk cId="3562311847" sldId="285"/>
        </pc:sldMkLst>
        <pc:spChg chg="mod">
          <ac:chgData name="Sim Goodwin" userId="a3252ba9-8331-4298-b584-834c6b76bce2" providerId="ADAL" clId="{FCD5A25E-79DA-E94F-9332-6A62F73AEA81}" dt="2019-11-06T14:34:46.054" v="36" actId="207"/>
          <ac:spMkLst>
            <pc:docMk/>
            <pc:sldMk cId="3562311847" sldId="285"/>
            <ac:spMk id="7" creationId="{BB6FA774-37D3-4643-92E6-F45AA6961A9A}"/>
          </ac:spMkLst>
        </pc:spChg>
        <pc:spChg chg="mod">
          <ac:chgData name="Sim Goodwin" userId="a3252ba9-8331-4298-b584-834c6b76bce2" providerId="ADAL" clId="{FCD5A25E-79DA-E94F-9332-6A62F73AEA81}" dt="2019-11-06T14:34:46.054" v="36" actId="207"/>
          <ac:spMkLst>
            <pc:docMk/>
            <pc:sldMk cId="3562311847" sldId="285"/>
            <ac:spMk id="15" creationId="{6A33FC12-7696-A747-8F88-B2D2431D7BE6}"/>
          </ac:spMkLst>
        </pc:spChg>
      </pc:sldChg>
      <pc:sldChg chg="modSp">
        <pc:chgData name="Sim Goodwin" userId="a3252ba9-8331-4298-b584-834c6b76bce2" providerId="ADAL" clId="{FCD5A25E-79DA-E94F-9332-6A62F73AEA81}" dt="2019-11-06T14:34:36.570" v="35" actId="207"/>
        <pc:sldMkLst>
          <pc:docMk/>
          <pc:sldMk cId="375847395" sldId="286"/>
        </pc:sldMkLst>
        <pc:spChg chg="mod">
          <ac:chgData name="Sim Goodwin" userId="a3252ba9-8331-4298-b584-834c6b76bce2" providerId="ADAL" clId="{FCD5A25E-79DA-E94F-9332-6A62F73AEA81}" dt="2019-11-06T14:34:36.570" v="35" actId="207"/>
          <ac:spMkLst>
            <pc:docMk/>
            <pc:sldMk cId="375847395" sldId="286"/>
            <ac:spMk id="7" creationId="{BB6FA774-37D3-4643-92E6-F45AA6961A9A}"/>
          </ac:spMkLst>
        </pc:spChg>
        <pc:spChg chg="mod">
          <ac:chgData name="Sim Goodwin" userId="a3252ba9-8331-4298-b584-834c6b76bce2" providerId="ADAL" clId="{FCD5A25E-79DA-E94F-9332-6A62F73AEA81}" dt="2019-11-06T14:34:36.570" v="35" actId="207"/>
          <ac:spMkLst>
            <pc:docMk/>
            <pc:sldMk cId="375847395" sldId="286"/>
            <ac:spMk id="15" creationId="{6A33FC12-7696-A747-8F88-B2D2431D7BE6}"/>
          </ac:spMkLst>
        </pc:spChg>
        <pc:spChg chg="mod">
          <ac:chgData name="Sim Goodwin" userId="a3252ba9-8331-4298-b584-834c6b76bce2" providerId="ADAL" clId="{FCD5A25E-79DA-E94F-9332-6A62F73AEA81}" dt="2019-11-06T14:34:36.570" v="35" actId="207"/>
          <ac:spMkLst>
            <pc:docMk/>
            <pc:sldMk cId="375847395" sldId="286"/>
            <ac:spMk id="16" creationId="{BAFAB665-46F1-F54C-93B5-0208FBDD0104}"/>
          </ac:spMkLst>
        </pc:spChg>
      </pc:sldChg>
      <pc:sldChg chg="modSp">
        <pc:chgData name="Sim Goodwin" userId="a3252ba9-8331-4298-b584-834c6b76bce2" providerId="ADAL" clId="{FCD5A25E-79DA-E94F-9332-6A62F73AEA81}" dt="2019-11-06T14:34:32.227" v="34" actId="207"/>
        <pc:sldMkLst>
          <pc:docMk/>
          <pc:sldMk cId="1815801466" sldId="287"/>
        </pc:sldMkLst>
        <pc:spChg chg="mod">
          <ac:chgData name="Sim Goodwin" userId="a3252ba9-8331-4298-b584-834c6b76bce2" providerId="ADAL" clId="{FCD5A25E-79DA-E94F-9332-6A62F73AEA81}" dt="2019-11-06T14:34:32.227" v="34" actId="207"/>
          <ac:spMkLst>
            <pc:docMk/>
            <pc:sldMk cId="1815801466" sldId="287"/>
            <ac:spMk id="7" creationId="{BB6FA774-37D3-4643-92E6-F45AA6961A9A}"/>
          </ac:spMkLst>
        </pc:spChg>
        <pc:spChg chg="mod">
          <ac:chgData name="Sim Goodwin" userId="a3252ba9-8331-4298-b584-834c6b76bce2" providerId="ADAL" clId="{FCD5A25E-79DA-E94F-9332-6A62F73AEA81}" dt="2019-11-06T14:34:32.227" v="34" actId="207"/>
          <ac:spMkLst>
            <pc:docMk/>
            <pc:sldMk cId="1815801466" sldId="287"/>
            <ac:spMk id="15" creationId="{6A33FC12-7696-A747-8F88-B2D2431D7BE6}"/>
          </ac:spMkLst>
        </pc:spChg>
      </pc:sldChg>
      <pc:sldChg chg="modSp">
        <pc:chgData name="Sim Goodwin" userId="a3252ba9-8331-4298-b584-834c6b76bce2" providerId="ADAL" clId="{FCD5A25E-79DA-E94F-9332-6A62F73AEA81}" dt="2019-11-06T14:34:27.469" v="33" actId="207"/>
        <pc:sldMkLst>
          <pc:docMk/>
          <pc:sldMk cId="1385185199" sldId="288"/>
        </pc:sldMkLst>
        <pc:spChg chg="mod">
          <ac:chgData name="Sim Goodwin" userId="a3252ba9-8331-4298-b584-834c6b76bce2" providerId="ADAL" clId="{FCD5A25E-79DA-E94F-9332-6A62F73AEA81}" dt="2019-11-06T14:34:27.469" v="33" actId="207"/>
          <ac:spMkLst>
            <pc:docMk/>
            <pc:sldMk cId="1385185199" sldId="288"/>
            <ac:spMk id="7" creationId="{BB6FA774-37D3-4643-92E6-F45AA6961A9A}"/>
          </ac:spMkLst>
        </pc:spChg>
        <pc:spChg chg="mod">
          <ac:chgData name="Sim Goodwin" userId="a3252ba9-8331-4298-b584-834c6b76bce2" providerId="ADAL" clId="{FCD5A25E-79DA-E94F-9332-6A62F73AEA81}" dt="2019-11-06T14:34:27.469" v="33" actId="207"/>
          <ac:spMkLst>
            <pc:docMk/>
            <pc:sldMk cId="1385185199" sldId="288"/>
            <ac:spMk id="15" creationId="{6A33FC12-7696-A747-8F88-B2D2431D7BE6}"/>
          </ac:spMkLst>
        </pc:spChg>
        <pc:spChg chg="mod">
          <ac:chgData name="Sim Goodwin" userId="a3252ba9-8331-4298-b584-834c6b76bce2" providerId="ADAL" clId="{FCD5A25E-79DA-E94F-9332-6A62F73AEA81}" dt="2019-11-06T14:34:27.469" v="33" actId="207"/>
          <ac:spMkLst>
            <pc:docMk/>
            <pc:sldMk cId="1385185199" sldId="288"/>
            <ac:spMk id="16" creationId="{BAFAB665-46F1-F54C-93B5-0208FBDD0104}"/>
          </ac:spMkLst>
        </pc:spChg>
      </pc:sldChg>
      <pc:sldChg chg="modSp">
        <pc:chgData name="Sim Goodwin" userId="a3252ba9-8331-4298-b584-834c6b76bce2" providerId="ADAL" clId="{FCD5A25E-79DA-E94F-9332-6A62F73AEA81}" dt="2019-11-06T14:34:22.743" v="32" actId="207"/>
        <pc:sldMkLst>
          <pc:docMk/>
          <pc:sldMk cId="374395600" sldId="289"/>
        </pc:sldMkLst>
        <pc:spChg chg="mod">
          <ac:chgData name="Sim Goodwin" userId="a3252ba9-8331-4298-b584-834c6b76bce2" providerId="ADAL" clId="{FCD5A25E-79DA-E94F-9332-6A62F73AEA81}" dt="2019-11-06T14:34:22.743" v="32" actId="207"/>
          <ac:spMkLst>
            <pc:docMk/>
            <pc:sldMk cId="374395600" sldId="289"/>
            <ac:spMk id="7" creationId="{BB6FA774-37D3-4643-92E6-F45AA6961A9A}"/>
          </ac:spMkLst>
        </pc:spChg>
        <pc:spChg chg="mod">
          <ac:chgData name="Sim Goodwin" userId="a3252ba9-8331-4298-b584-834c6b76bce2" providerId="ADAL" clId="{FCD5A25E-79DA-E94F-9332-6A62F73AEA81}" dt="2019-11-06T14:34:22.743" v="32" actId="207"/>
          <ac:spMkLst>
            <pc:docMk/>
            <pc:sldMk cId="374395600" sldId="289"/>
            <ac:spMk id="15" creationId="{6A33FC12-7696-A747-8F88-B2D2431D7BE6}"/>
          </ac:spMkLst>
        </pc:spChg>
      </pc:sldChg>
      <pc:sldChg chg="modSp">
        <pc:chgData name="Sim Goodwin" userId="a3252ba9-8331-4298-b584-834c6b76bce2" providerId="ADAL" clId="{FCD5A25E-79DA-E94F-9332-6A62F73AEA81}" dt="2019-11-06T14:34:19.008" v="31" actId="207"/>
        <pc:sldMkLst>
          <pc:docMk/>
          <pc:sldMk cId="1797744066" sldId="290"/>
        </pc:sldMkLst>
        <pc:spChg chg="mod">
          <ac:chgData name="Sim Goodwin" userId="a3252ba9-8331-4298-b584-834c6b76bce2" providerId="ADAL" clId="{FCD5A25E-79DA-E94F-9332-6A62F73AEA81}" dt="2019-11-06T14:34:19.008" v="31" actId="207"/>
          <ac:spMkLst>
            <pc:docMk/>
            <pc:sldMk cId="1797744066" sldId="290"/>
            <ac:spMk id="7" creationId="{BB6FA774-37D3-4643-92E6-F45AA6961A9A}"/>
          </ac:spMkLst>
        </pc:spChg>
        <pc:spChg chg="mod">
          <ac:chgData name="Sim Goodwin" userId="a3252ba9-8331-4298-b584-834c6b76bce2" providerId="ADAL" clId="{FCD5A25E-79DA-E94F-9332-6A62F73AEA81}" dt="2019-11-06T14:34:19.008" v="31" actId="207"/>
          <ac:spMkLst>
            <pc:docMk/>
            <pc:sldMk cId="1797744066" sldId="290"/>
            <ac:spMk id="15" creationId="{6A33FC12-7696-A747-8F88-B2D2431D7BE6}"/>
          </ac:spMkLst>
        </pc:spChg>
        <pc:spChg chg="mod">
          <ac:chgData name="Sim Goodwin" userId="a3252ba9-8331-4298-b584-834c6b76bce2" providerId="ADAL" clId="{FCD5A25E-79DA-E94F-9332-6A62F73AEA81}" dt="2019-11-06T14:34:19.008" v="31" actId="207"/>
          <ac:spMkLst>
            <pc:docMk/>
            <pc:sldMk cId="1797744066" sldId="290"/>
            <ac:spMk id="16" creationId="{BAFAB665-46F1-F54C-93B5-0208FBDD0104}"/>
          </ac:spMkLst>
        </pc:spChg>
      </pc:sldChg>
      <pc:sldChg chg="modSp">
        <pc:chgData name="Sim Goodwin" userId="a3252ba9-8331-4298-b584-834c6b76bce2" providerId="ADAL" clId="{FCD5A25E-79DA-E94F-9332-6A62F73AEA81}" dt="2019-11-06T14:34:13.608" v="30" actId="207"/>
        <pc:sldMkLst>
          <pc:docMk/>
          <pc:sldMk cId="3321278364" sldId="291"/>
        </pc:sldMkLst>
        <pc:spChg chg="mod">
          <ac:chgData name="Sim Goodwin" userId="a3252ba9-8331-4298-b584-834c6b76bce2" providerId="ADAL" clId="{FCD5A25E-79DA-E94F-9332-6A62F73AEA81}" dt="2019-11-06T14:34:13.608" v="30" actId="207"/>
          <ac:spMkLst>
            <pc:docMk/>
            <pc:sldMk cId="3321278364" sldId="291"/>
            <ac:spMk id="7" creationId="{BB6FA774-37D3-4643-92E6-F45AA6961A9A}"/>
          </ac:spMkLst>
        </pc:spChg>
        <pc:spChg chg="mod">
          <ac:chgData name="Sim Goodwin" userId="a3252ba9-8331-4298-b584-834c6b76bce2" providerId="ADAL" clId="{FCD5A25E-79DA-E94F-9332-6A62F73AEA81}" dt="2019-11-06T14:34:13.608" v="30" actId="207"/>
          <ac:spMkLst>
            <pc:docMk/>
            <pc:sldMk cId="3321278364" sldId="291"/>
            <ac:spMk id="15" creationId="{6A33FC12-7696-A747-8F88-B2D2431D7BE6}"/>
          </ac:spMkLst>
        </pc:spChg>
      </pc:sldChg>
      <pc:sldMasterChg chg="modSldLayout">
        <pc:chgData name="Sim Goodwin" userId="a3252ba9-8331-4298-b584-834c6b76bce2" providerId="ADAL" clId="{FCD5A25E-79DA-E94F-9332-6A62F73AEA81}" dt="2019-11-06T14:34:07.490" v="29" actId="478"/>
        <pc:sldMasterMkLst>
          <pc:docMk/>
          <pc:sldMasterMk cId="0" sldId="2147483648"/>
        </pc:sldMasterMkLst>
        <pc:sldLayoutChg chg="delSp modSp">
          <pc:chgData name="Sim Goodwin" userId="a3252ba9-8331-4298-b584-834c6b76bce2" providerId="ADAL" clId="{FCD5A25E-79DA-E94F-9332-6A62F73AEA81}" dt="2019-11-06T14:33:02.995" v="15" actId="478"/>
          <pc:sldLayoutMkLst>
            <pc:docMk/>
            <pc:sldMasterMk cId="0" sldId="2147483648"/>
            <pc:sldLayoutMk cId="1341297209" sldId="2147483656"/>
          </pc:sldLayoutMkLst>
          <pc:spChg chg="mod">
            <ac:chgData name="Sim Goodwin" userId="a3252ba9-8331-4298-b584-834c6b76bce2" providerId="ADAL" clId="{FCD5A25E-79DA-E94F-9332-6A62F73AEA81}" dt="2019-11-06T14:32:58.053" v="13" actId="207"/>
            <ac:spMkLst>
              <pc:docMk/>
              <pc:sldMasterMk cId="0" sldId="2147483648"/>
              <pc:sldLayoutMk cId="1341297209" sldId="2147483656"/>
              <ac:spMk id="8" creationId="{3AE447CC-AC9D-3D45-8A65-2B6BD6F16228}"/>
            </ac:spMkLst>
          </pc:spChg>
          <pc:picChg chg="del">
            <ac:chgData name="Sim Goodwin" userId="a3252ba9-8331-4298-b584-834c6b76bce2" providerId="ADAL" clId="{FCD5A25E-79DA-E94F-9332-6A62F73AEA81}" dt="2019-11-06T14:33:02.995" v="15" actId="478"/>
            <ac:picMkLst>
              <pc:docMk/>
              <pc:sldMasterMk cId="0" sldId="2147483648"/>
              <pc:sldLayoutMk cId="1341297209" sldId="2147483656"/>
              <ac:picMk id="6" creationId="{E0ED11FA-33F8-B64E-9798-ABB1D413C6C5}"/>
            </ac:picMkLst>
          </pc:picChg>
        </pc:sldLayoutChg>
        <pc:sldLayoutChg chg="delSp modSp">
          <pc:chgData name="Sim Goodwin" userId="a3252ba9-8331-4298-b584-834c6b76bce2" providerId="ADAL" clId="{FCD5A25E-79DA-E94F-9332-6A62F73AEA81}" dt="2019-11-06T14:33:19.331" v="21" actId="478"/>
          <pc:sldLayoutMkLst>
            <pc:docMk/>
            <pc:sldMasterMk cId="0" sldId="2147483648"/>
            <pc:sldLayoutMk cId="1977218948" sldId="2147483658"/>
          </pc:sldLayoutMkLst>
          <pc:spChg chg="mod">
            <ac:chgData name="Sim Goodwin" userId="a3252ba9-8331-4298-b584-834c6b76bce2" providerId="ADAL" clId="{FCD5A25E-79DA-E94F-9332-6A62F73AEA81}" dt="2019-11-06T14:33:13.542" v="18" actId="207"/>
            <ac:spMkLst>
              <pc:docMk/>
              <pc:sldMasterMk cId="0" sldId="2147483648"/>
              <pc:sldLayoutMk cId="1977218948" sldId="2147483658"/>
              <ac:spMk id="26" creationId="{347F327C-78A1-A84F-B49C-0F0F1270C7C1}"/>
            </ac:spMkLst>
          </pc:spChg>
          <pc:picChg chg="del">
            <ac:chgData name="Sim Goodwin" userId="a3252ba9-8331-4298-b584-834c6b76bce2" providerId="ADAL" clId="{FCD5A25E-79DA-E94F-9332-6A62F73AEA81}" dt="2019-11-06T14:33:19.331" v="21" actId="478"/>
            <ac:picMkLst>
              <pc:docMk/>
              <pc:sldMasterMk cId="0" sldId="2147483648"/>
              <pc:sldLayoutMk cId="1977218948" sldId="2147483658"/>
              <ac:picMk id="24" creationId="{53CDCF97-D8F3-714B-B0F7-276D6BCC98EB}"/>
            </ac:picMkLst>
          </pc:picChg>
        </pc:sldLayoutChg>
        <pc:sldLayoutChg chg="delSp modSp">
          <pc:chgData name="Sim Goodwin" userId="a3252ba9-8331-4298-b584-834c6b76bce2" providerId="ADAL" clId="{FCD5A25E-79DA-E94F-9332-6A62F73AEA81}" dt="2019-11-06T14:33:08.747" v="17" actId="478"/>
          <pc:sldLayoutMkLst>
            <pc:docMk/>
            <pc:sldMasterMk cId="0" sldId="2147483648"/>
            <pc:sldLayoutMk cId="488194620" sldId="2147483663"/>
          </pc:sldLayoutMkLst>
          <pc:spChg chg="mod">
            <ac:chgData name="Sim Goodwin" userId="a3252ba9-8331-4298-b584-834c6b76bce2" providerId="ADAL" clId="{FCD5A25E-79DA-E94F-9332-6A62F73AEA81}" dt="2019-11-06T14:33:07.805" v="16" actId="207"/>
            <ac:spMkLst>
              <pc:docMk/>
              <pc:sldMasterMk cId="0" sldId="2147483648"/>
              <pc:sldLayoutMk cId="488194620" sldId="2147483663"/>
              <ac:spMk id="8" creationId="{3AE447CC-AC9D-3D45-8A65-2B6BD6F16228}"/>
            </ac:spMkLst>
          </pc:spChg>
          <pc:picChg chg="del">
            <ac:chgData name="Sim Goodwin" userId="a3252ba9-8331-4298-b584-834c6b76bce2" providerId="ADAL" clId="{FCD5A25E-79DA-E94F-9332-6A62F73AEA81}" dt="2019-11-06T14:33:08.747" v="17" actId="478"/>
            <ac:picMkLst>
              <pc:docMk/>
              <pc:sldMasterMk cId="0" sldId="2147483648"/>
              <pc:sldLayoutMk cId="488194620" sldId="2147483663"/>
              <ac:picMk id="6" creationId="{E0ED11FA-33F8-B64E-9798-ABB1D413C6C5}"/>
            </ac:picMkLst>
          </pc:picChg>
        </pc:sldLayoutChg>
        <pc:sldLayoutChg chg="delSp">
          <pc:chgData name="Sim Goodwin" userId="a3252ba9-8331-4298-b584-834c6b76bce2" providerId="ADAL" clId="{FCD5A25E-79DA-E94F-9332-6A62F73AEA81}" dt="2019-11-06T14:33:57.524" v="28" actId="478"/>
          <pc:sldLayoutMkLst>
            <pc:docMk/>
            <pc:sldMasterMk cId="0" sldId="2147483648"/>
            <pc:sldLayoutMk cId="230450756" sldId="2147483664"/>
          </pc:sldLayoutMkLst>
          <pc:picChg chg="del">
            <ac:chgData name="Sim Goodwin" userId="a3252ba9-8331-4298-b584-834c6b76bce2" providerId="ADAL" clId="{FCD5A25E-79DA-E94F-9332-6A62F73AEA81}" dt="2019-11-06T14:33:57.524" v="28" actId="478"/>
            <ac:picMkLst>
              <pc:docMk/>
              <pc:sldMasterMk cId="0" sldId="2147483648"/>
              <pc:sldLayoutMk cId="230450756" sldId="2147483664"/>
              <ac:picMk id="6" creationId="{E0ED11FA-33F8-B64E-9798-ABB1D413C6C5}"/>
            </ac:picMkLst>
          </pc:picChg>
        </pc:sldLayoutChg>
        <pc:sldLayoutChg chg="delSp modSp">
          <pc:chgData name="Sim Goodwin" userId="a3252ba9-8331-4298-b584-834c6b76bce2" providerId="ADAL" clId="{FCD5A25E-79DA-E94F-9332-6A62F73AEA81}" dt="2019-11-06T14:33:17.475" v="20" actId="478"/>
          <pc:sldLayoutMkLst>
            <pc:docMk/>
            <pc:sldMasterMk cId="0" sldId="2147483648"/>
            <pc:sldLayoutMk cId="2912406702" sldId="2147483666"/>
          </pc:sldLayoutMkLst>
          <pc:spChg chg="mod">
            <ac:chgData name="Sim Goodwin" userId="a3252ba9-8331-4298-b584-834c6b76bce2" providerId="ADAL" clId="{FCD5A25E-79DA-E94F-9332-6A62F73AEA81}" dt="2019-11-06T14:33:16.580" v="19" actId="207"/>
            <ac:spMkLst>
              <pc:docMk/>
              <pc:sldMasterMk cId="0" sldId="2147483648"/>
              <pc:sldLayoutMk cId="2912406702" sldId="2147483666"/>
              <ac:spMk id="15" creationId="{C4AC650B-611A-9640-B5D3-C9DB132AEB7E}"/>
            </ac:spMkLst>
          </pc:spChg>
          <pc:picChg chg="del">
            <ac:chgData name="Sim Goodwin" userId="a3252ba9-8331-4298-b584-834c6b76bce2" providerId="ADAL" clId="{FCD5A25E-79DA-E94F-9332-6A62F73AEA81}" dt="2019-11-06T14:33:17.475" v="20" actId="478"/>
            <ac:picMkLst>
              <pc:docMk/>
              <pc:sldMasterMk cId="0" sldId="2147483648"/>
              <pc:sldLayoutMk cId="2912406702" sldId="2147483666"/>
              <ac:picMk id="24" creationId="{53CDCF97-D8F3-714B-B0F7-276D6BCC98EB}"/>
            </ac:picMkLst>
          </pc:picChg>
        </pc:sldLayoutChg>
        <pc:sldLayoutChg chg="delSp modSp">
          <pc:chgData name="Sim Goodwin" userId="a3252ba9-8331-4298-b584-834c6b76bce2" providerId="ADAL" clId="{FCD5A25E-79DA-E94F-9332-6A62F73AEA81}" dt="2019-11-06T14:33:43.839" v="27" actId="207"/>
          <pc:sldLayoutMkLst>
            <pc:docMk/>
            <pc:sldMasterMk cId="0" sldId="2147483648"/>
            <pc:sldLayoutMk cId="148997622" sldId="2147483668"/>
          </pc:sldLayoutMkLst>
          <pc:spChg chg="mod">
            <ac:chgData name="Sim Goodwin" userId="a3252ba9-8331-4298-b584-834c6b76bce2" providerId="ADAL" clId="{FCD5A25E-79DA-E94F-9332-6A62F73AEA81}" dt="2019-11-06T14:33:43.839" v="27" actId="207"/>
            <ac:spMkLst>
              <pc:docMk/>
              <pc:sldMasterMk cId="0" sldId="2147483648"/>
              <pc:sldLayoutMk cId="148997622" sldId="2147483668"/>
              <ac:spMk id="8" creationId="{3AE447CC-AC9D-3D45-8A65-2B6BD6F16228}"/>
            </ac:spMkLst>
          </pc:spChg>
          <pc:picChg chg="del">
            <ac:chgData name="Sim Goodwin" userId="a3252ba9-8331-4298-b584-834c6b76bce2" providerId="ADAL" clId="{FCD5A25E-79DA-E94F-9332-6A62F73AEA81}" dt="2019-11-06T14:33:41.083" v="26" actId="478"/>
            <ac:picMkLst>
              <pc:docMk/>
              <pc:sldMasterMk cId="0" sldId="2147483648"/>
              <pc:sldLayoutMk cId="148997622" sldId="2147483668"/>
              <ac:picMk id="6" creationId="{E0ED11FA-33F8-B64E-9798-ABB1D413C6C5}"/>
            </ac:picMkLst>
          </pc:picChg>
        </pc:sldLayoutChg>
        <pc:sldLayoutChg chg="delSp">
          <pc:chgData name="Sim Goodwin" userId="a3252ba9-8331-4298-b584-834c6b76bce2" providerId="ADAL" clId="{FCD5A25E-79DA-E94F-9332-6A62F73AEA81}" dt="2019-11-06T14:33:26.259" v="22" actId="478"/>
          <pc:sldLayoutMkLst>
            <pc:docMk/>
            <pc:sldMasterMk cId="0" sldId="2147483648"/>
            <pc:sldLayoutMk cId="2248009957" sldId="2147483669"/>
          </pc:sldLayoutMkLst>
          <pc:picChg chg="del">
            <ac:chgData name="Sim Goodwin" userId="a3252ba9-8331-4298-b584-834c6b76bce2" providerId="ADAL" clId="{FCD5A25E-79DA-E94F-9332-6A62F73AEA81}" dt="2019-11-06T14:33:26.259" v="22" actId="478"/>
            <ac:picMkLst>
              <pc:docMk/>
              <pc:sldMasterMk cId="0" sldId="2147483648"/>
              <pc:sldLayoutMk cId="2248009957" sldId="2147483669"/>
              <ac:picMk id="6" creationId="{E0ED11FA-33F8-B64E-9798-ABB1D413C6C5}"/>
            </ac:picMkLst>
          </pc:picChg>
        </pc:sldLayoutChg>
        <pc:sldLayoutChg chg="delSp">
          <pc:chgData name="Sim Goodwin" userId="a3252ba9-8331-4298-b584-834c6b76bce2" providerId="ADAL" clId="{FCD5A25E-79DA-E94F-9332-6A62F73AEA81}" dt="2019-11-06T14:33:31.235" v="23" actId="478"/>
          <pc:sldLayoutMkLst>
            <pc:docMk/>
            <pc:sldMasterMk cId="0" sldId="2147483648"/>
            <pc:sldLayoutMk cId="2473669835" sldId="2147483670"/>
          </pc:sldLayoutMkLst>
          <pc:picChg chg="del">
            <ac:chgData name="Sim Goodwin" userId="a3252ba9-8331-4298-b584-834c6b76bce2" providerId="ADAL" clId="{FCD5A25E-79DA-E94F-9332-6A62F73AEA81}" dt="2019-11-06T14:33:31.235" v="23" actId="478"/>
            <ac:picMkLst>
              <pc:docMk/>
              <pc:sldMasterMk cId="0" sldId="2147483648"/>
              <pc:sldLayoutMk cId="2473669835" sldId="2147483670"/>
              <ac:picMk id="6" creationId="{E0ED11FA-33F8-B64E-9798-ABB1D413C6C5}"/>
            </ac:picMkLst>
          </pc:picChg>
        </pc:sldLayoutChg>
        <pc:sldLayoutChg chg="delSp">
          <pc:chgData name="Sim Goodwin" userId="a3252ba9-8331-4298-b584-834c6b76bce2" providerId="ADAL" clId="{FCD5A25E-79DA-E94F-9332-6A62F73AEA81}" dt="2019-11-06T14:33:32.571" v="24" actId="478"/>
          <pc:sldLayoutMkLst>
            <pc:docMk/>
            <pc:sldMasterMk cId="0" sldId="2147483648"/>
            <pc:sldLayoutMk cId="1380251050" sldId="2147483671"/>
          </pc:sldLayoutMkLst>
          <pc:picChg chg="del">
            <ac:chgData name="Sim Goodwin" userId="a3252ba9-8331-4298-b584-834c6b76bce2" providerId="ADAL" clId="{FCD5A25E-79DA-E94F-9332-6A62F73AEA81}" dt="2019-11-06T14:33:32.571" v="24" actId="478"/>
            <ac:picMkLst>
              <pc:docMk/>
              <pc:sldMasterMk cId="0" sldId="2147483648"/>
              <pc:sldLayoutMk cId="1380251050" sldId="2147483671"/>
              <ac:picMk id="6" creationId="{E0ED11FA-33F8-B64E-9798-ABB1D413C6C5}"/>
            </ac:picMkLst>
          </pc:picChg>
        </pc:sldLayoutChg>
        <pc:sldLayoutChg chg="delSp">
          <pc:chgData name="Sim Goodwin" userId="a3252ba9-8331-4298-b584-834c6b76bce2" providerId="ADAL" clId="{FCD5A25E-79DA-E94F-9332-6A62F73AEA81}" dt="2019-11-06T14:33:01.291" v="14" actId="478"/>
          <pc:sldLayoutMkLst>
            <pc:docMk/>
            <pc:sldMasterMk cId="0" sldId="2147483648"/>
            <pc:sldLayoutMk cId="2373093239" sldId="2147483673"/>
          </pc:sldLayoutMkLst>
          <pc:picChg chg="del">
            <ac:chgData name="Sim Goodwin" userId="a3252ba9-8331-4298-b584-834c6b76bce2" providerId="ADAL" clId="{FCD5A25E-79DA-E94F-9332-6A62F73AEA81}" dt="2019-11-06T14:33:01.291" v="14" actId="478"/>
            <ac:picMkLst>
              <pc:docMk/>
              <pc:sldMasterMk cId="0" sldId="2147483648"/>
              <pc:sldLayoutMk cId="2373093239" sldId="2147483673"/>
              <ac:picMk id="6" creationId="{E0ED11FA-33F8-B64E-9798-ABB1D413C6C5}"/>
            </ac:picMkLst>
          </pc:picChg>
        </pc:sldLayoutChg>
        <pc:sldLayoutChg chg="modSp">
          <pc:chgData name="Sim Goodwin" userId="a3252ba9-8331-4298-b584-834c6b76bce2" providerId="ADAL" clId="{FCD5A25E-79DA-E94F-9332-6A62F73AEA81}" dt="2019-11-06T14:33:38.243" v="25" actId="207"/>
          <pc:sldLayoutMkLst>
            <pc:docMk/>
            <pc:sldMasterMk cId="0" sldId="2147483648"/>
            <pc:sldLayoutMk cId="2552533529" sldId="2147483680"/>
          </pc:sldLayoutMkLst>
          <pc:spChg chg="mod">
            <ac:chgData name="Sim Goodwin" userId="a3252ba9-8331-4298-b584-834c6b76bce2" providerId="ADAL" clId="{FCD5A25E-79DA-E94F-9332-6A62F73AEA81}" dt="2019-11-06T14:33:38.243" v="25" actId="207"/>
            <ac:spMkLst>
              <pc:docMk/>
              <pc:sldMasterMk cId="0" sldId="2147483648"/>
              <pc:sldLayoutMk cId="2552533529" sldId="2147483680"/>
              <ac:spMk id="7" creationId="{3DADD7AA-5163-B64F-8069-915E52548D8B}"/>
            </ac:spMkLst>
          </pc:spChg>
        </pc:sldLayoutChg>
        <pc:sldLayoutChg chg="delSp">
          <pc:chgData name="Sim Goodwin" userId="a3252ba9-8331-4298-b584-834c6b76bce2" providerId="ADAL" clId="{FCD5A25E-79DA-E94F-9332-6A62F73AEA81}" dt="2019-11-06T14:34:07.490" v="29" actId="478"/>
          <pc:sldLayoutMkLst>
            <pc:docMk/>
            <pc:sldMasterMk cId="0" sldId="2147483648"/>
            <pc:sldLayoutMk cId="3040652027" sldId="2147483681"/>
          </pc:sldLayoutMkLst>
          <pc:picChg chg="del">
            <ac:chgData name="Sim Goodwin" userId="a3252ba9-8331-4298-b584-834c6b76bce2" providerId="ADAL" clId="{FCD5A25E-79DA-E94F-9332-6A62F73AEA81}" dt="2019-11-06T14:34:07.490" v="29" actId="478"/>
            <ac:picMkLst>
              <pc:docMk/>
              <pc:sldMasterMk cId="0" sldId="2147483648"/>
              <pc:sldLayoutMk cId="3040652027" sldId="2147483681"/>
              <ac:picMk id="6" creationId="{E0ED11FA-33F8-B64E-9798-ABB1D413C6C5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37FA3F9-E21F-1A46-BF05-C0D8930505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D55B74-C61E-FD46-8CB0-3FAA9E8B23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BBF6C-C6BF-8344-8129-F194AA1EC127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5C96FE-0BA9-2047-A3C3-0347999F4F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63BB2E-B973-6E4F-910D-5CD30FB18F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12625-B210-B74D-8B83-C5C4C4344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37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6" name="Shape 5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914034" latinLnBrk="0">
      <a:defRPr sz="1200">
        <a:latin typeface="+mj-lt"/>
        <a:ea typeface="+mj-ea"/>
        <a:cs typeface="+mj-cs"/>
        <a:sym typeface="Calibri"/>
      </a:defRPr>
    </a:lvl1pPr>
    <a:lvl2pPr indent="114300" defTabSz="914034" latinLnBrk="0">
      <a:defRPr sz="1200">
        <a:latin typeface="+mj-lt"/>
        <a:ea typeface="+mj-ea"/>
        <a:cs typeface="+mj-cs"/>
        <a:sym typeface="Calibri"/>
      </a:defRPr>
    </a:lvl2pPr>
    <a:lvl3pPr indent="228600" defTabSz="914034" latinLnBrk="0">
      <a:defRPr sz="1200">
        <a:latin typeface="+mj-lt"/>
        <a:ea typeface="+mj-ea"/>
        <a:cs typeface="+mj-cs"/>
        <a:sym typeface="Calibri"/>
      </a:defRPr>
    </a:lvl3pPr>
    <a:lvl4pPr indent="342900" defTabSz="914034" latinLnBrk="0">
      <a:defRPr sz="1200">
        <a:latin typeface="+mj-lt"/>
        <a:ea typeface="+mj-ea"/>
        <a:cs typeface="+mj-cs"/>
        <a:sym typeface="Calibri"/>
      </a:defRPr>
    </a:lvl4pPr>
    <a:lvl5pPr indent="457200" defTabSz="914034" latinLnBrk="0">
      <a:defRPr sz="1200">
        <a:latin typeface="+mj-lt"/>
        <a:ea typeface="+mj-ea"/>
        <a:cs typeface="+mj-cs"/>
        <a:sym typeface="Calibri"/>
      </a:defRPr>
    </a:lvl5pPr>
    <a:lvl6pPr indent="571500" defTabSz="914034" latinLnBrk="0">
      <a:defRPr sz="1200">
        <a:latin typeface="+mj-lt"/>
        <a:ea typeface="+mj-ea"/>
        <a:cs typeface="+mj-cs"/>
        <a:sym typeface="Calibri"/>
      </a:defRPr>
    </a:lvl6pPr>
    <a:lvl7pPr indent="685800" defTabSz="914034" latinLnBrk="0">
      <a:defRPr sz="1200">
        <a:latin typeface="+mj-lt"/>
        <a:ea typeface="+mj-ea"/>
        <a:cs typeface="+mj-cs"/>
        <a:sym typeface="Calibri"/>
      </a:defRPr>
    </a:lvl7pPr>
    <a:lvl8pPr indent="800100" defTabSz="914034" latinLnBrk="0">
      <a:defRPr sz="1200">
        <a:latin typeface="+mj-lt"/>
        <a:ea typeface="+mj-ea"/>
        <a:cs typeface="+mj-cs"/>
        <a:sym typeface="Calibri"/>
      </a:defRPr>
    </a:lvl8pPr>
    <a:lvl9pPr indent="914400" defTabSz="914034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18" Type="http://schemas.openxmlformats.org/officeDocument/2006/relationships/image" Target="../media/image22.jpeg"/><Relationship Id="rId3" Type="http://schemas.openxmlformats.org/officeDocument/2006/relationships/image" Target="../media/image3.pn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17" Type="http://schemas.openxmlformats.org/officeDocument/2006/relationships/image" Target="../media/image21.jpeg"/><Relationship Id="rId2" Type="http://schemas.openxmlformats.org/officeDocument/2006/relationships/image" Target="../media/image2.png"/><Relationship Id="rId16" Type="http://schemas.openxmlformats.org/officeDocument/2006/relationships/image" Target="../media/image20.jpeg"/><Relationship Id="rId20" Type="http://schemas.openxmlformats.org/officeDocument/2006/relationships/image" Target="../media/image2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5" Type="http://schemas.openxmlformats.org/officeDocument/2006/relationships/image" Target="../media/image19.jpeg"/><Relationship Id="rId10" Type="http://schemas.openxmlformats.org/officeDocument/2006/relationships/image" Target="../media/image14.jpeg"/><Relationship Id="rId19" Type="http://schemas.openxmlformats.org/officeDocument/2006/relationships/image" Target="../media/image23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Relationship Id="rId14" Type="http://schemas.openxmlformats.org/officeDocument/2006/relationships/image" Target="../media/image18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0919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AA9C6DB-A566-044B-996E-EC130FF2CEB5}"/>
              </a:ext>
            </a:extLst>
          </p:cNvPr>
          <p:cNvSpPr/>
          <p:nvPr userDrawn="1"/>
        </p:nvSpPr>
        <p:spPr>
          <a:xfrm>
            <a:off x="2783232" y="-1718921"/>
            <a:ext cx="7701156" cy="7701156"/>
          </a:xfrm>
          <a:prstGeom prst="ellipse">
            <a:avLst/>
          </a:prstGeom>
          <a:solidFill>
            <a:schemeClr val="tx1"/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464646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4" name="Shape 20">
            <a:extLst>
              <a:ext uri="{FF2B5EF4-FFF2-40B4-BE49-F238E27FC236}">
                <a16:creationId xmlns:a16="http://schemas.microsoft.com/office/drawing/2014/main" id="{B42E2006-8473-4941-B46B-BA51C16141EF}"/>
              </a:ext>
            </a:extLst>
          </p:cNvPr>
          <p:cNvSpPr/>
          <p:nvPr userDrawn="1"/>
        </p:nvSpPr>
        <p:spPr>
          <a:xfrm flipV="1">
            <a:off x="395289" y="873125"/>
            <a:ext cx="8353424" cy="0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22860" rIns="22860"/>
          <a:lstStyle/>
          <a:p>
            <a:endParaRPr sz="45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BCF57D8-A05C-7649-9E51-B321EB4636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3369" y="360916"/>
            <a:ext cx="381966" cy="381966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1F52E7-1747-9E41-B97D-F50FADA4A45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6189" y="3551972"/>
            <a:ext cx="2373455" cy="334690"/>
          </a:xfrm>
        </p:spPr>
        <p:txBody>
          <a:bodyPr/>
          <a:lstStyle>
            <a:lvl1pPr marL="0" indent="0">
              <a:buFontTx/>
              <a:buNone/>
              <a:defRPr sz="1800" b="1">
                <a:solidFill>
                  <a:schemeClr val="tx1"/>
                </a:solidFill>
              </a:defRPr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US" dirty="0"/>
              <a:t>Lesson number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1BC7AA7-98CB-AF44-94A3-89F960D16C0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8919" y="3748389"/>
            <a:ext cx="3368675" cy="2112962"/>
          </a:xfrm>
        </p:spPr>
        <p:txBody>
          <a:bodyPr/>
          <a:lstStyle>
            <a:lvl1pPr marL="0" indent="0">
              <a:lnSpc>
                <a:spcPts val="3740"/>
              </a:lnSpc>
              <a:spcBef>
                <a:spcPts val="0"/>
              </a:spcBef>
              <a:buFontTx/>
              <a:buNone/>
              <a:defRPr sz="3400" b="1" i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FontTx/>
              <a:buNone/>
              <a:defRPr sz="3400" b="1" i="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914400" indent="0">
              <a:buFontTx/>
              <a:buNone/>
              <a:defRPr sz="3400" b="1" i="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371600" indent="0">
              <a:buFontTx/>
              <a:buNone/>
              <a:defRPr sz="3400" b="1" i="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1828800" indent="0">
              <a:buFontTx/>
              <a:buNone/>
              <a:defRPr sz="3400" b="1" i="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Lesson Title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7D20BC59-E3FA-B641-90D4-F1FD83F9356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0439" y="298557"/>
            <a:ext cx="1477610" cy="292537"/>
          </a:xfrm>
          <a:solidFill>
            <a:schemeClr val="accent1"/>
          </a:solidFill>
        </p:spPr>
        <p:txBody>
          <a:bodyPr lIns="90000" anchor="ctr"/>
          <a:lstStyle>
            <a:lvl1pPr marL="0" indent="0">
              <a:buNone/>
              <a:defRPr sz="1650" b="1" i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B52CF542-81A7-8849-B747-E439ED428F1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0867" y="651020"/>
            <a:ext cx="1013970" cy="156984"/>
          </a:xfrm>
          <a:solidFill>
            <a:schemeClr val="accent1"/>
          </a:solidFill>
        </p:spPr>
        <p:txBody>
          <a:bodyPr lIns="90000" anchor="ctr"/>
          <a:lstStyle>
            <a:lvl1pPr marL="0" indent="0">
              <a:buNone/>
              <a:defRPr sz="850" b="1" i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>
              <a:defRPr sz="850">
                <a:solidFill>
                  <a:schemeClr val="bg1"/>
                </a:solidFill>
              </a:defRPr>
            </a:lvl2pPr>
            <a:lvl3pPr>
              <a:defRPr sz="850">
                <a:solidFill>
                  <a:schemeClr val="bg1"/>
                </a:solidFill>
              </a:defRPr>
            </a:lvl3pPr>
            <a:lvl4pPr>
              <a:defRPr sz="850">
                <a:solidFill>
                  <a:schemeClr val="bg1"/>
                </a:solidFill>
              </a:defRPr>
            </a:lvl4pPr>
            <a:lvl5pPr>
              <a:defRPr sz="8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Subject | Ages</a:t>
            </a:r>
          </a:p>
        </p:txBody>
      </p:sp>
      <p:sp>
        <p:nvSpPr>
          <p:cNvPr id="11" name="Vertical Text Placeholder 10">
            <a:extLst>
              <a:ext uri="{FF2B5EF4-FFF2-40B4-BE49-F238E27FC236}">
                <a16:creationId xmlns:a16="http://schemas.microsoft.com/office/drawing/2014/main" id="{BE8FA57C-B239-A84D-989D-EFBC6BD96206}"/>
              </a:ext>
            </a:extLst>
          </p:cNvPr>
          <p:cNvSpPr>
            <a:spLocks noGrp="1"/>
          </p:cNvSpPr>
          <p:nvPr>
            <p:ph type="body" orient="vert" sz="quarter" idx="15" hasCustomPrompt="1"/>
          </p:nvPr>
        </p:nvSpPr>
        <p:spPr>
          <a:xfrm>
            <a:off x="7557024" y="6237288"/>
            <a:ext cx="249527" cy="431800"/>
          </a:xfrm>
          <a:noFill/>
        </p:spPr>
        <p:txBody>
          <a:bodyPr vert="eaVert" anchor="ctr"/>
          <a:lstStyle>
            <a:lvl1pPr marL="0" indent="0" algn="ctr">
              <a:buNone/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z="800" dirty="0"/>
              <a:t>Space</a:t>
            </a:r>
            <a:endParaRPr lang="en-US" dirty="0"/>
          </a:p>
        </p:txBody>
      </p:sp>
      <p:sp>
        <p:nvSpPr>
          <p:cNvPr id="49" name="Vertical Text Placeholder 10">
            <a:extLst>
              <a:ext uri="{FF2B5EF4-FFF2-40B4-BE49-F238E27FC236}">
                <a16:creationId xmlns:a16="http://schemas.microsoft.com/office/drawing/2014/main" id="{7990D58F-F47A-4849-8B6D-C576002841FB}"/>
              </a:ext>
            </a:extLst>
          </p:cNvPr>
          <p:cNvSpPr>
            <a:spLocks noGrp="1"/>
          </p:cNvSpPr>
          <p:nvPr>
            <p:ph type="body" orient="vert" sz="quarter" idx="16" hasCustomPrompt="1"/>
          </p:nvPr>
        </p:nvSpPr>
        <p:spPr>
          <a:xfrm>
            <a:off x="6211873" y="6237288"/>
            <a:ext cx="249527" cy="431800"/>
          </a:xfrm>
          <a:noFill/>
        </p:spPr>
        <p:txBody>
          <a:bodyPr vert="eaVert" anchor="ctr"/>
          <a:lstStyle>
            <a:lvl1pPr marL="0" indent="0" algn="ctr">
              <a:buNone/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z="800" dirty="0"/>
              <a:t>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138821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4201" userDrawn="1">
          <p15:clr>
            <a:srgbClr val="FBAE40"/>
          </p15:clr>
        </p15:guide>
        <p15:guide id="2" orient="horz" pos="3929" userDrawn="1">
          <p15:clr>
            <a:srgbClr val="FBAE40"/>
          </p15:clr>
        </p15:guide>
        <p15:guide id="3" orient="horz" pos="550" userDrawn="1">
          <p15:clr>
            <a:srgbClr val="FBAE40"/>
          </p15:clr>
        </p15:guide>
        <p15:guide id="4" pos="249" userDrawn="1">
          <p15:clr>
            <a:srgbClr val="FBAE40"/>
          </p15:clr>
        </p15:guide>
        <p15:guide id="5" pos="551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page 3">
    <p:bg>
      <p:bgPr>
        <a:solidFill>
          <a:srgbClr val="0919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 flipV="1">
            <a:off x="395289" y="873125"/>
            <a:ext cx="8360046" cy="0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22860" rIns="22860"/>
          <a:lstStyle/>
          <a:p>
            <a:endParaRPr sz="450"/>
          </a:p>
        </p:txBody>
      </p:sp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xfrm>
            <a:off x="8526557" y="6477334"/>
            <a:ext cx="182099" cy="18466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74F560-9965-FD44-8392-56ACD2F813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2506" y="360916"/>
            <a:ext cx="1108359" cy="38196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8600020-B932-844C-830C-6D548E8C8C3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3369" y="360916"/>
            <a:ext cx="381966" cy="381966"/>
          </a:xfrm>
          <a:prstGeom prst="rect">
            <a:avLst/>
          </a:prstGeom>
        </p:spPr>
      </p:pic>
      <p:sp>
        <p:nvSpPr>
          <p:cNvPr id="15" name="Title 14">
            <a:extLst>
              <a:ext uri="{FF2B5EF4-FFF2-40B4-BE49-F238E27FC236}">
                <a16:creationId xmlns:a16="http://schemas.microsoft.com/office/drawing/2014/main" id="{F045F05D-9884-E742-8B6C-7E2A4C302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438820"/>
            <a:ext cx="3708400" cy="241880"/>
          </a:xfrm>
        </p:spPr>
        <p:txBody>
          <a:bodyPr/>
          <a:lstStyle>
            <a:lvl1pPr algn="r">
              <a:defRPr sz="1000" b="1" i="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900155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3" pos="249">
          <p15:clr>
            <a:srgbClr val="FFFFFF"/>
          </p15:clr>
        </p15:guide>
        <p15:guide id="4" pos="5511">
          <p15:clr>
            <a:srgbClr val="FFFFFF"/>
          </p15:clr>
        </p15:guide>
        <p15:guide id="7" orient="horz" pos="4201">
          <p15:clr>
            <a:srgbClr val="FFFFFF"/>
          </p15:clr>
        </p15:guide>
        <p15:guide id="9" orient="horz" pos="686">
          <p15:clr>
            <a:srgbClr val="FFFFFF"/>
          </p15:clr>
        </p15:guide>
        <p15:guide id="10" pos="2880">
          <p15:clr>
            <a:srgbClr val="FFFFFF"/>
          </p15:clr>
        </p15:guide>
        <p15:guide id="11" pos="1565">
          <p15:clr>
            <a:srgbClr val="FFFFFF"/>
          </p15:clr>
        </p15:guide>
        <p15:guide id="12" pos="4195">
          <p15:clr>
            <a:srgbClr val="FFFFFF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p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137">
            <a:extLst>
              <a:ext uri="{FF2B5EF4-FFF2-40B4-BE49-F238E27FC236}">
                <a16:creationId xmlns:a16="http://schemas.microsoft.com/office/drawing/2014/main" id="{3AE447CC-AC9D-3D45-8A65-2B6BD6F16228}"/>
              </a:ext>
            </a:extLst>
          </p:cNvPr>
          <p:cNvSpPr>
            <a:spLocks noChangeAspect="1"/>
          </p:cNvSpPr>
          <p:nvPr userDrawn="1"/>
        </p:nvSpPr>
        <p:spPr>
          <a:xfrm>
            <a:off x="-1836000" y="-1522677"/>
            <a:ext cx="6488014" cy="6488014"/>
          </a:xfrm>
          <a:prstGeom prst="ellipse">
            <a:avLst/>
          </a:prstGeom>
          <a:solidFill>
            <a:schemeClr val="accent1">
              <a:alpha val="19773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2860" rIns="22860" anchor="ctr"/>
          <a:lstStyle/>
          <a:p>
            <a:endParaRPr sz="450" dirty="0"/>
          </a:p>
        </p:txBody>
      </p:sp>
      <p:sp>
        <p:nvSpPr>
          <p:cNvPr id="20" name="Shape 20"/>
          <p:cNvSpPr/>
          <p:nvPr/>
        </p:nvSpPr>
        <p:spPr>
          <a:xfrm flipV="1">
            <a:off x="395289" y="873125"/>
            <a:ext cx="8353424" cy="0"/>
          </a:xfrm>
          <a:prstGeom prst="line">
            <a:avLst/>
          </a:prstGeom>
          <a:ln w="12700">
            <a:solidFill>
              <a:srgbClr val="25233F"/>
            </a:solidFill>
            <a:miter/>
          </a:ln>
        </p:spPr>
        <p:txBody>
          <a:bodyPr lIns="22860" rIns="22860"/>
          <a:lstStyle/>
          <a:p>
            <a:endParaRPr sz="450"/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xfrm>
            <a:off x="8559526" y="6484422"/>
            <a:ext cx="182099" cy="18466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E39DAE-67D8-7945-A118-FCB2C748C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415063"/>
            <a:ext cx="3708400" cy="273845"/>
          </a:xfrm>
        </p:spPr>
        <p:txBody>
          <a:bodyPr/>
          <a:lstStyle>
            <a:lvl1pPr algn="r">
              <a:defRPr sz="1000" b="1" i="0">
                <a:solidFill>
                  <a:srgbClr val="25233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477B80-07B4-E044-9FB6-FD6587A4E2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309" y="361950"/>
            <a:ext cx="1104891" cy="380771"/>
          </a:xfrm>
          <a:prstGeom prst="rect">
            <a:avLst/>
          </a:prstGeom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BC5C841-1193-2343-9E34-25056BEE335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4153" y="992610"/>
            <a:ext cx="3187649" cy="1369287"/>
          </a:xfrm>
        </p:spPr>
        <p:txBody>
          <a:bodyPr/>
          <a:lstStyle>
            <a:lvl1pPr marL="0" indent="0">
              <a:buFontTx/>
              <a:buNone/>
              <a:defRPr sz="3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Insert – title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FF6DA7B-AA74-F348-AADA-26B358FA15EB}"/>
              </a:ext>
            </a:extLst>
          </p:cNvPr>
          <p:cNvSpPr/>
          <p:nvPr userDrawn="1"/>
        </p:nvSpPr>
        <p:spPr>
          <a:xfrm>
            <a:off x="3219872" y="926938"/>
            <a:ext cx="6329309" cy="6329309"/>
          </a:xfrm>
          <a:prstGeom prst="ellipse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5BBE8992-D4AB-BA49-99A8-E2BF8AA8163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3538" y="2397183"/>
            <a:ext cx="2543213" cy="2418501"/>
          </a:xfrm>
        </p:spPr>
        <p:txBody>
          <a:bodyPr/>
          <a:lstStyle>
            <a:lvl1pPr marL="0" indent="0">
              <a:lnSpc>
                <a:spcPct val="120000"/>
              </a:lnSpc>
              <a:buNone/>
              <a:defRPr sz="2000" b="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Insert - body</a:t>
            </a:r>
          </a:p>
        </p:txBody>
      </p:sp>
    </p:spTree>
    <p:extLst>
      <p:ext uri="{BB962C8B-B14F-4D97-AF65-F5344CB8AC3E}">
        <p14:creationId xmlns:p14="http://schemas.microsoft.com/office/powerpoint/2010/main" val="488194620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2" pos="249">
          <p15:clr>
            <a:srgbClr val="FFFFFF"/>
          </p15:clr>
        </p15:guide>
        <p15:guide id="3" pos="5511">
          <p15:clr>
            <a:srgbClr val="FFFFFF"/>
          </p15:clr>
        </p15:guide>
        <p15:guide id="7" orient="horz" pos="4201">
          <p15:clr>
            <a:srgbClr val="FFFFFF"/>
          </p15:clr>
        </p15:guide>
        <p15:guide id="10" orient="horz" pos="686" userDrawn="1">
          <p15:clr>
            <a:srgbClr val="FFFFFF"/>
          </p15:clr>
        </p15:guide>
        <p15:guide id="11" pos="2880">
          <p15:clr>
            <a:srgbClr val="FFFFFF"/>
          </p15:clr>
        </p15:guide>
        <p15:guide id="12" pos="4150">
          <p15:clr>
            <a:srgbClr val="FFFFFF"/>
          </p15:clr>
        </p15:guide>
        <p15:guide id="13" pos="1565">
          <p15:clr>
            <a:srgbClr val="FFFFFF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p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flipV="1">
            <a:off x="395289" y="873125"/>
            <a:ext cx="8353424" cy="0"/>
          </a:xfrm>
          <a:prstGeom prst="line">
            <a:avLst/>
          </a:prstGeom>
          <a:ln w="12700">
            <a:solidFill>
              <a:srgbClr val="25233F"/>
            </a:solidFill>
            <a:miter/>
          </a:ln>
        </p:spPr>
        <p:txBody>
          <a:bodyPr lIns="22860" rIns="22860"/>
          <a:lstStyle/>
          <a:p>
            <a:endParaRPr sz="450"/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xfrm>
            <a:off x="8559526" y="6484422"/>
            <a:ext cx="182099" cy="18466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E39DAE-67D8-7945-A118-FCB2C748C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415063"/>
            <a:ext cx="3708400" cy="273845"/>
          </a:xfrm>
        </p:spPr>
        <p:txBody>
          <a:bodyPr/>
          <a:lstStyle>
            <a:lvl1pPr algn="r">
              <a:defRPr sz="1000" b="1" i="0">
                <a:solidFill>
                  <a:srgbClr val="25233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477B80-07B4-E044-9FB6-FD6587A4E2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309" y="361950"/>
            <a:ext cx="1104891" cy="380771"/>
          </a:xfrm>
          <a:prstGeom prst="rect">
            <a:avLst/>
          </a:prstGeom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BC5C841-1193-2343-9E34-25056BEE335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4153" y="992610"/>
            <a:ext cx="3187649" cy="1369287"/>
          </a:xfrm>
        </p:spPr>
        <p:txBody>
          <a:bodyPr/>
          <a:lstStyle>
            <a:lvl1pPr marL="0" indent="0">
              <a:buFontTx/>
              <a:buNone/>
              <a:defRPr sz="3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Insert – title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FF6DA7B-AA74-F348-AADA-26B358FA15EB}"/>
              </a:ext>
            </a:extLst>
          </p:cNvPr>
          <p:cNvSpPr/>
          <p:nvPr userDrawn="1"/>
        </p:nvSpPr>
        <p:spPr>
          <a:xfrm>
            <a:off x="3219872" y="926938"/>
            <a:ext cx="6329309" cy="6329309"/>
          </a:xfrm>
          <a:prstGeom prst="ellipse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5BBE8992-D4AB-BA49-99A8-E2BF8AA8163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3538" y="2397183"/>
            <a:ext cx="2543213" cy="2418501"/>
          </a:xfrm>
        </p:spPr>
        <p:txBody>
          <a:bodyPr/>
          <a:lstStyle>
            <a:lvl1pPr marL="0" indent="0">
              <a:lnSpc>
                <a:spcPct val="120000"/>
              </a:lnSpc>
              <a:buNone/>
              <a:defRPr sz="2000" b="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Insert - body</a:t>
            </a:r>
          </a:p>
        </p:txBody>
      </p:sp>
    </p:spTree>
    <p:extLst>
      <p:ext uri="{BB962C8B-B14F-4D97-AF65-F5344CB8AC3E}">
        <p14:creationId xmlns:p14="http://schemas.microsoft.com/office/powerpoint/2010/main" val="3040652027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2" pos="249">
          <p15:clr>
            <a:srgbClr val="FFFFFF"/>
          </p15:clr>
        </p15:guide>
        <p15:guide id="3" pos="5511">
          <p15:clr>
            <a:srgbClr val="FFFFFF"/>
          </p15:clr>
        </p15:guide>
        <p15:guide id="7" orient="horz" pos="4201">
          <p15:clr>
            <a:srgbClr val="FFFFFF"/>
          </p15:clr>
        </p15:guide>
        <p15:guide id="10" orient="horz" pos="686">
          <p15:clr>
            <a:srgbClr val="FFFFFF"/>
          </p15:clr>
        </p15:guide>
        <p15:guide id="11" pos="2880">
          <p15:clr>
            <a:srgbClr val="FFFFFF"/>
          </p15:clr>
        </p15:guide>
        <p15:guide id="12" pos="4150">
          <p15:clr>
            <a:srgbClr val="FFFFFF"/>
          </p15:clr>
        </p15:guide>
        <p15:guide id="13" pos="1565">
          <p15:clr>
            <a:srgbClr val="FFFFFF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ints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137">
            <a:extLst>
              <a:ext uri="{FF2B5EF4-FFF2-40B4-BE49-F238E27FC236}">
                <a16:creationId xmlns:a16="http://schemas.microsoft.com/office/drawing/2014/main" id="{347F327C-78A1-A84F-B49C-0F0F1270C7C1}"/>
              </a:ext>
            </a:extLst>
          </p:cNvPr>
          <p:cNvSpPr>
            <a:spLocks noChangeAspect="1"/>
          </p:cNvSpPr>
          <p:nvPr userDrawn="1"/>
        </p:nvSpPr>
        <p:spPr>
          <a:xfrm>
            <a:off x="-1836000" y="-1522677"/>
            <a:ext cx="6488014" cy="6488014"/>
          </a:xfrm>
          <a:prstGeom prst="ellipse">
            <a:avLst/>
          </a:prstGeom>
          <a:solidFill>
            <a:schemeClr val="accent1">
              <a:alpha val="19773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2860" rIns="22860" anchor="ctr"/>
          <a:lstStyle/>
          <a:p>
            <a:endParaRPr sz="450" dirty="0"/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xfrm>
            <a:off x="8522727" y="6484422"/>
            <a:ext cx="182099" cy="18466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E39DAE-67D8-7945-A118-FCB2C748C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415063"/>
            <a:ext cx="3708400" cy="273845"/>
          </a:xfrm>
        </p:spPr>
        <p:txBody>
          <a:bodyPr/>
          <a:lstStyle>
            <a:lvl1pPr algn="r">
              <a:defRPr sz="1000" b="1" i="0">
                <a:solidFill>
                  <a:srgbClr val="25233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BC5C841-1193-2343-9E34-25056BEE335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4152" y="992610"/>
            <a:ext cx="5288503" cy="1369287"/>
          </a:xfrm>
        </p:spPr>
        <p:txBody>
          <a:bodyPr/>
          <a:lstStyle>
            <a:lvl1pPr marL="0" indent="0">
              <a:buFontTx/>
              <a:buNone/>
              <a:defRPr sz="3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Insert - title</a:t>
            </a:r>
          </a:p>
        </p:txBody>
      </p:sp>
      <p:sp>
        <p:nvSpPr>
          <p:cNvPr id="22" name="Shape 20">
            <a:extLst>
              <a:ext uri="{FF2B5EF4-FFF2-40B4-BE49-F238E27FC236}">
                <a16:creationId xmlns:a16="http://schemas.microsoft.com/office/drawing/2014/main" id="{3B8AACE1-775F-F043-BA57-E12A7120F57C}"/>
              </a:ext>
            </a:extLst>
          </p:cNvPr>
          <p:cNvSpPr/>
          <p:nvPr userDrawn="1"/>
        </p:nvSpPr>
        <p:spPr>
          <a:xfrm flipV="1">
            <a:off x="395289" y="873125"/>
            <a:ext cx="8353424" cy="0"/>
          </a:xfrm>
          <a:prstGeom prst="line">
            <a:avLst/>
          </a:prstGeom>
          <a:ln w="12700">
            <a:solidFill>
              <a:srgbClr val="25233F"/>
            </a:solidFill>
            <a:miter/>
          </a:ln>
        </p:spPr>
        <p:txBody>
          <a:bodyPr lIns="22860" rIns="22860"/>
          <a:lstStyle/>
          <a:p>
            <a:endParaRPr sz="45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6BE35126-A702-2D46-8CE4-5ED93FA1971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309" y="361950"/>
            <a:ext cx="1104891" cy="380771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CE353BCA-A7C7-E442-98D3-4C790427A845}"/>
              </a:ext>
            </a:extLst>
          </p:cNvPr>
          <p:cNvSpPr/>
          <p:nvPr userDrawn="1"/>
        </p:nvSpPr>
        <p:spPr>
          <a:xfrm>
            <a:off x="528992" y="2284004"/>
            <a:ext cx="1846998" cy="1846998"/>
          </a:xfrm>
          <a:prstGeom prst="ellipse">
            <a:avLst/>
          </a:prstGeom>
          <a:solidFill>
            <a:srgbClr val="6CD1D4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A1417EB-E2DF-1542-8FBB-C262CE790A4F}"/>
              </a:ext>
            </a:extLst>
          </p:cNvPr>
          <p:cNvSpPr/>
          <p:nvPr userDrawn="1"/>
        </p:nvSpPr>
        <p:spPr>
          <a:xfrm>
            <a:off x="2605678" y="2291561"/>
            <a:ext cx="1846998" cy="1846998"/>
          </a:xfrm>
          <a:prstGeom prst="ellipse">
            <a:avLst/>
          </a:prstGeom>
          <a:solidFill>
            <a:srgbClr val="6CD1D4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0633E26-1904-0647-88DB-A6E82E59FBA3}"/>
              </a:ext>
            </a:extLst>
          </p:cNvPr>
          <p:cNvSpPr/>
          <p:nvPr userDrawn="1"/>
        </p:nvSpPr>
        <p:spPr>
          <a:xfrm>
            <a:off x="4697478" y="2299118"/>
            <a:ext cx="1846998" cy="1846998"/>
          </a:xfrm>
          <a:prstGeom prst="ellipse">
            <a:avLst/>
          </a:prstGeom>
          <a:solidFill>
            <a:srgbClr val="6CD1D4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01227A4-CD46-B44C-A20F-14FA82BF7757}"/>
              </a:ext>
            </a:extLst>
          </p:cNvPr>
          <p:cNvSpPr/>
          <p:nvPr userDrawn="1"/>
        </p:nvSpPr>
        <p:spPr>
          <a:xfrm>
            <a:off x="6785710" y="2306675"/>
            <a:ext cx="1846998" cy="1846998"/>
          </a:xfrm>
          <a:prstGeom prst="ellipse">
            <a:avLst/>
          </a:prstGeom>
          <a:solidFill>
            <a:srgbClr val="6CD1D4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4AC4524-43C7-1846-BC6C-9DE97A9F25E2}"/>
              </a:ext>
            </a:extLst>
          </p:cNvPr>
          <p:cNvSpPr/>
          <p:nvPr userDrawn="1"/>
        </p:nvSpPr>
        <p:spPr>
          <a:xfrm>
            <a:off x="528992" y="4264973"/>
            <a:ext cx="1846998" cy="1846998"/>
          </a:xfrm>
          <a:prstGeom prst="ellipse">
            <a:avLst/>
          </a:prstGeom>
          <a:solidFill>
            <a:srgbClr val="6CD1D4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14AE743-01E9-C64D-9ED8-A4704C173F87}"/>
              </a:ext>
            </a:extLst>
          </p:cNvPr>
          <p:cNvSpPr/>
          <p:nvPr userDrawn="1"/>
        </p:nvSpPr>
        <p:spPr>
          <a:xfrm>
            <a:off x="2605678" y="4272530"/>
            <a:ext cx="1846998" cy="1846998"/>
          </a:xfrm>
          <a:prstGeom prst="ellipse">
            <a:avLst/>
          </a:prstGeom>
          <a:solidFill>
            <a:srgbClr val="6CD1D4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18402105-8288-0B4D-8FB9-BB2B7425DFA8}"/>
              </a:ext>
            </a:extLst>
          </p:cNvPr>
          <p:cNvSpPr/>
          <p:nvPr userDrawn="1"/>
        </p:nvSpPr>
        <p:spPr>
          <a:xfrm>
            <a:off x="4697478" y="4280087"/>
            <a:ext cx="1846998" cy="1846998"/>
          </a:xfrm>
          <a:prstGeom prst="ellipse">
            <a:avLst/>
          </a:prstGeom>
          <a:solidFill>
            <a:srgbClr val="6CD1D4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EE13A953-E341-B64A-8EAC-98AF9EE7C33E}"/>
              </a:ext>
            </a:extLst>
          </p:cNvPr>
          <p:cNvSpPr/>
          <p:nvPr userDrawn="1"/>
        </p:nvSpPr>
        <p:spPr>
          <a:xfrm>
            <a:off x="6785710" y="4287644"/>
            <a:ext cx="1846998" cy="1846998"/>
          </a:xfrm>
          <a:prstGeom prst="ellipse">
            <a:avLst/>
          </a:prstGeom>
          <a:solidFill>
            <a:srgbClr val="6CD1D4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748FF5A-216F-E340-9D3C-3E0A94402F6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8638" y="2821394"/>
            <a:ext cx="1847850" cy="719137"/>
          </a:xfrm>
        </p:spPr>
        <p:txBody>
          <a:bodyPr anchor="ctr"/>
          <a:lstStyle>
            <a:lvl1pPr marL="0" indent="0" algn="ctr">
              <a:buNone/>
              <a:defRPr sz="1800" b="1" i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Insert - text</a:t>
            </a:r>
          </a:p>
        </p:txBody>
      </p:sp>
      <p:sp>
        <p:nvSpPr>
          <p:cNvPr id="42" name="Text Placeholder 9">
            <a:extLst>
              <a:ext uri="{FF2B5EF4-FFF2-40B4-BE49-F238E27FC236}">
                <a16:creationId xmlns:a16="http://schemas.microsoft.com/office/drawing/2014/main" id="{010D0C0A-B8DB-0841-8F26-49EC7AF5F5F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04826" y="2821893"/>
            <a:ext cx="1847850" cy="719137"/>
          </a:xfrm>
        </p:spPr>
        <p:txBody>
          <a:bodyPr anchor="ctr"/>
          <a:lstStyle>
            <a:lvl1pPr marL="0" indent="0" algn="ctr">
              <a:buNone/>
              <a:defRPr sz="1800" b="1" i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Insert - text</a:t>
            </a:r>
          </a:p>
        </p:txBody>
      </p:sp>
      <p:sp>
        <p:nvSpPr>
          <p:cNvPr id="43" name="Text Placeholder 9">
            <a:extLst>
              <a:ext uri="{FF2B5EF4-FFF2-40B4-BE49-F238E27FC236}">
                <a16:creationId xmlns:a16="http://schemas.microsoft.com/office/drawing/2014/main" id="{4CAFABE6-FE05-5043-9F6C-9F8A19FB33A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97052" y="2821394"/>
            <a:ext cx="1847850" cy="719137"/>
          </a:xfrm>
        </p:spPr>
        <p:txBody>
          <a:bodyPr anchor="ctr"/>
          <a:lstStyle>
            <a:lvl1pPr marL="0" indent="0" algn="ctr">
              <a:buNone/>
              <a:defRPr sz="1800" b="1" i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Insert - text</a:t>
            </a:r>
          </a:p>
        </p:txBody>
      </p:sp>
      <p:sp>
        <p:nvSpPr>
          <p:cNvPr id="44" name="Text Placeholder 9">
            <a:extLst>
              <a:ext uri="{FF2B5EF4-FFF2-40B4-BE49-F238E27FC236}">
                <a16:creationId xmlns:a16="http://schemas.microsoft.com/office/drawing/2014/main" id="{75AE5270-06D1-174F-B337-C9B5235B8D3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85710" y="2821394"/>
            <a:ext cx="1847850" cy="719137"/>
          </a:xfrm>
        </p:spPr>
        <p:txBody>
          <a:bodyPr anchor="ctr"/>
          <a:lstStyle>
            <a:lvl1pPr marL="0" indent="0" algn="ctr">
              <a:buNone/>
              <a:defRPr sz="1800" b="1" i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Insert - text</a:t>
            </a:r>
          </a:p>
        </p:txBody>
      </p:sp>
      <p:sp>
        <p:nvSpPr>
          <p:cNvPr id="45" name="Text Placeholder 9">
            <a:extLst>
              <a:ext uri="{FF2B5EF4-FFF2-40B4-BE49-F238E27FC236}">
                <a16:creationId xmlns:a16="http://schemas.microsoft.com/office/drawing/2014/main" id="{2A8AB2DE-F178-5346-B4A2-2C8990CFB4D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27786" y="4870218"/>
            <a:ext cx="1847850" cy="719137"/>
          </a:xfrm>
        </p:spPr>
        <p:txBody>
          <a:bodyPr anchor="ctr"/>
          <a:lstStyle>
            <a:lvl1pPr marL="0" indent="0" algn="ctr">
              <a:buNone/>
              <a:defRPr sz="1800" b="1" i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Insert - text</a:t>
            </a:r>
          </a:p>
        </p:txBody>
      </p:sp>
      <p:sp>
        <p:nvSpPr>
          <p:cNvPr id="46" name="Text Placeholder 9">
            <a:extLst>
              <a:ext uri="{FF2B5EF4-FFF2-40B4-BE49-F238E27FC236}">
                <a16:creationId xmlns:a16="http://schemas.microsoft.com/office/drawing/2014/main" id="{C466ACBD-ECC2-8846-91AA-D3936CA1CFD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03974" y="4870717"/>
            <a:ext cx="1847850" cy="719137"/>
          </a:xfrm>
        </p:spPr>
        <p:txBody>
          <a:bodyPr anchor="ctr"/>
          <a:lstStyle>
            <a:lvl1pPr marL="0" indent="0" algn="ctr">
              <a:buNone/>
              <a:defRPr sz="1800" b="1" i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Insert - text</a:t>
            </a:r>
          </a:p>
        </p:txBody>
      </p:sp>
      <p:sp>
        <p:nvSpPr>
          <p:cNvPr id="47" name="Text Placeholder 9">
            <a:extLst>
              <a:ext uri="{FF2B5EF4-FFF2-40B4-BE49-F238E27FC236}">
                <a16:creationId xmlns:a16="http://schemas.microsoft.com/office/drawing/2014/main" id="{8DCDA5A1-6B45-B443-A0EB-743BB03B3D2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96200" y="4870218"/>
            <a:ext cx="1847850" cy="719137"/>
          </a:xfrm>
        </p:spPr>
        <p:txBody>
          <a:bodyPr anchor="ctr"/>
          <a:lstStyle>
            <a:lvl1pPr marL="0" indent="0" algn="ctr">
              <a:buNone/>
              <a:defRPr sz="1800" b="1" i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Insert - text</a:t>
            </a:r>
          </a:p>
        </p:txBody>
      </p:sp>
      <p:sp>
        <p:nvSpPr>
          <p:cNvPr id="48" name="Text Placeholder 9">
            <a:extLst>
              <a:ext uri="{FF2B5EF4-FFF2-40B4-BE49-F238E27FC236}">
                <a16:creationId xmlns:a16="http://schemas.microsoft.com/office/drawing/2014/main" id="{D1F3E494-C5D7-F64D-9D8A-DB36A8AB1B2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84858" y="4870218"/>
            <a:ext cx="1847850" cy="719137"/>
          </a:xfrm>
        </p:spPr>
        <p:txBody>
          <a:bodyPr anchor="ctr"/>
          <a:lstStyle>
            <a:lvl1pPr marL="0" indent="0" algn="ctr">
              <a:buNone/>
              <a:defRPr sz="1800" b="1" i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Insert - text</a:t>
            </a:r>
          </a:p>
        </p:txBody>
      </p:sp>
    </p:spTree>
    <p:extLst>
      <p:ext uri="{BB962C8B-B14F-4D97-AF65-F5344CB8AC3E}">
        <p14:creationId xmlns:p14="http://schemas.microsoft.com/office/powerpoint/2010/main" val="1977218948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2" pos="249">
          <p15:clr>
            <a:srgbClr val="FFFFFF"/>
          </p15:clr>
        </p15:guide>
        <p15:guide id="3" pos="5511">
          <p15:clr>
            <a:srgbClr val="FFFFFF"/>
          </p15:clr>
        </p15:guide>
        <p15:guide id="7" orient="horz" pos="4201">
          <p15:clr>
            <a:srgbClr val="FFFFFF"/>
          </p15:clr>
        </p15:guide>
        <p15:guide id="10" orient="horz" pos="686" userDrawn="1">
          <p15:clr>
            <a:srgbClr val="FFFFFF"/>
          </p15:clr>
        </p15:guide>
        <p15:guide id="11" pos="2880">
          <p15:clr>
            <a:srgbClr val="FFFFFF"/>
          </p15:clr>
        </p15:guide>
        <p15:guide id="12" pos="1565">
          <p15:clr>
            <a:srgbClr val="FFFFFF"/>
          </p15:clr>
        </p15:guide>
        <p15:guide id="13" pos="4195" userDrawn="1">
          <p15:clr>
            <a:srgbClr val="FFFFFF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ints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37">
            <a:extLst>
              <a:ext uri="{FF2B5EF4-FFF2-40B4-BE49-F238E27FC236}">
                <a16:creationId xmlns:a16="http://schemas.microsoft.com/office/drawing/2014/main" id="{C4AC650B-611A-9640-B5D3-C9DB132AEB7E}"/>
              </a:ext>
            </a:extLst>
          </p:cNvPr>
          <p:cNvSpPr>
            <a:spLocks noChangeAspect="1"/>
          </p:cNvSpPr>
          <p:nvPr userDrawn="1"/>
        </p:nvSpPr>
        <p:spPr>
          <a:xfrm>
            <a:off x="-1836000" y="-1522677"/>
            <a:ext cx="6488014" cy="6488014"/>
          </a:xfrm>
          <a:prstGeom prst="ellipse">
            <a:avLst/>
          </a:prstGeom>
          <a:solidFill>
            <a:schemeClr val="accent1">
              <a:alpha val="19773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2860" rIns="22860" anchor="ctr"/>
          <a:lstStyle/>
          <a:p>
            <a:endParaRPr sz="450" dirty="0"/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xfrm>
            <a:off x="8522727" y="6484422"/>
            <a:ext cx="182099" cy="18466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E39DAE-67D8-7945-A118-FCB2C748C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415063"/>
            <a:ext cx="3708400" cy="273845"/>
          </a:xfrm>
        </p:spPr>
        <p:txBody>
          <a:bodyPr/>
          <a:lstStyle>
            <a:lvl1pPr algn="r">
              <a:defRPr sz="1000" b="1" i="0">
                <a:solidFill>
                  <a:srgbClr val="25233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BC5C841-1193-2343-9E34-25056BEE335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4152" y="984518"/>
            <a:ext cx="5288503" cy="1369287"/>
          </a:xfrm>
        </p:spPr>
        <p:txBody>
          <a:bodyPr/>
          <a:lstStyle>
            <a:lvl1pPr marL="0" indent="0">
              <a:buFontTx/>
              <a:buNone/>
              <a:defRPr sz="3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Insert - title</a:t>
            </a:r>
          </a:p>
        </p:txBody>
      </p:sp>
      <p:sp>
        <p:nvSpPr>
          <p:cNvPr id="22" name="Shape 20">
            <a:extLst>
              <a:ext uri="{FF2B5EF4-FFF2-40B4-BE49-F238E27FC236}">
                <a16:creationId xmlns:a16="http://schemas.microsoft.com/office/drawing/2014/main" id="{3B8AACE1-775F-F043-BA57-E12A7120F57C}"/>
              </a:ext>
            </a:extLst>
          </p:cNvPr>
          <p:cNvSpPr/>
          <p:nvPr userDrawn="1"/>
        </p:nvSpPr>
        <p:spPr>
          <a:xfrm flipV="1">
            <a:off x="395289" y="873125"/>
            <a:ext cx="8353424" cy="0"/>
          </a:xfrm>
          <a:prstGeom prst="line">
            <a:avLst/>
          </a:prstGeom>
          <a:ln w="12700">
            <a:solidFill>
              <a:srgbClr val="25233F"/>
            </a:solidFill>
            <a:miter/>
          </a:ln>
        </p:spPr>
        <p:txBody>
          <a:bodyPr lIns="22860" rIns="22860"/>
          <a:lstStyle/>
          <a:p>
            <a:endParaRPr sz="45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6BE35126-A702-2D46-8CE4-5ED93FA1971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309" y="361950"/>
            <a:ext cx="1104891" cy="380771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CE353BCA-A7C7-E442-98D3-4C790427A845}"/>
              </a:ext>
            </a:extLst>
          </p:cNvPr>
          <p:cNvSpPr/>
          <p:nvPr userDrawn="1"/>
        </p:nvSpPr>
        <p:spPr>
          <a:xfrm>
            <a:off x="862474" y="2482655"/>
            <a:ext cx="2167715" cy="2167715"/>
          </a:xfrm>
          <a:prstGeom prst="ellipse">
            <a:avLst/>
          </a:prstGeom>
          <a:solidFill>
            <a:srgbClr val="6CD1D4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A1417EB-E2DF-1542-8FBB-C262CE790A4F}"/>
              </a:ext>
            </a:extLst>
          </p:cNvPr>
          <p:cNvSpPr/>
          <p:nvPr userDrawn="1"/>
        </p:nvSpPr>
        <p:spPr>
          <a:xfrm>
            <a:off x="3492302" y="2462967"/>
            <a:ext cx="2167715" cy="2167715"/>
          </a:xfrm>
          <a:prstGeom prst="ellipse">
            <a:avLst/>
          </a:prstGeom>
          <a:solidFill>
            <a:srgbClr val="6CD1D4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0633E26-1904-0647-88DB-A6E82E59FBA3}"/>
              </a:ext>
            </a:extLst>
          </p:cNvPr>
          <p:cNvSpPr/>
          <p:nvPr userDrawn="1"/>
        </p:nvSpPr>
        <p:spPr>
          <a:xfrm>
            <a:off x="6120051" y="2462967"/>
            <a:ext cx="2167715" cy="2167715"/>
          </a:xfrm>
          <a:prstGeom prst="ellipse">
            <a:avLst/>
          </a:prstGeom>
          <a:solidFill>
            <a:srgbClr val="6CD1D4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748FF5A-216F-E340-9D3C-3E0A94402F6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62474" y="3124819"/>
            <a:ext cx="2167715" cy="844010"/>
          </a:xfrm>
        </p:spPr>
        <p:txBody>
          <a:bodyPr anchor="ctr"/>
          <a:lstStyle>
            <a:lvl1pPr marL="0" indent="0" algn="ctr">
              <a:buNone/>
              <a:defRPr sz="1800" b="1" i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Insert - text</a:t>
            </a:r>
          </a:p>
        </p:txBody>
      </p:sp>
      <p:sp>
        <p:nvSpPr>
          <p:cNvPr id="42" name="Text Placeholder 9">
            <a:extLst>
              <a:ext uri="{FF2B5EF4-FFF2-40B4-BE49-F238E27FC236}">
                <a16:creationId xmlns:a16="http://schemas.microsoft.com/office/drawing/2014/main" id="{010D0C0A-B8DB-0841-8F26-49EC7AF5F5F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491302" y="3124819"/>
            <a:ext cx="2161353" cy="844010"/>
          </a:xfrm>
        </p:spPr>
        <p:txBody>
          <a:bodyPr anchor="ctr"/>
          <a:lstStyle>
            <a:lvl1pPr marL="0" indent="0" algn="ctr">
              <a:buNone/>
              <a:defRPr sz="1800" b="1" i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Insert - text</a:t>
            </a:r>
          </a:p>
        </p:txBody>
      </p:sp>
      <p:sp>
        <p:nvSpPr>
          <p:cNvPr id="43" name="Text Placeholder 9">
            <a:extLst>
              <a:ext uri="{FF2B5EF4-FFF2-40B4-BE49-F238E27FC236}">
                <a16:creationId xmlns:a16="http://schemas.microsoft.com/office/drawing/2014/main" id="{4CAFABE6-FE05-5043-9F6C-9F8A19FB33A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20051" y="3124819"/>
            <a:ext cx="2168715" cy="844010"/>
          </a:xfrm>
        </p:spPr>
        <p:txBody>
          <a:bodyPr anchor="ctr"/>
          <a:lstStyle>
            <a:lvl1pPr marL="0" indent="0" algn="ctr">
              <a:buNone/>
              <a:defRPr sz="1800" b="1" i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Insert - text</a:t>
            </a:r>
          </a:p>
        </p:txBody>
      </p:sp>
    </p:spTree>
    <p:extLst>
      <p:ext uri="{BB962C8B-B14F-4D97-AF65-F5344CB8AC3E}">
        <p14:creationId xmlns:p14="http://schemas.microsoft.com/office/powerpoint/2010/main" val="2912406702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2" pos="249">
          <p15:clr>
            <a:srgbClr val="FFFFFF"/>
          </p15:clr>
        </p15:guide>
        <p15:guide id="3" pos="5511">
          <p15:clr>
            <a:srgbClr val="FFFFFF"/>
          </p15:clr>
        </p15:guide>
        <p15:guide id="7" orient="horz" pos="4201">
          <p15:clr>
            <a:srgbClr val="FFFFFF"/>
          </p15:clr>
        </p15:guide>
        <p15:guide id="10" orient="horz" pos="686" userDrawn="1">
          <p15:clr>
            <a:srgbClr val="FFFFFF"/>
          </p15:clr>
        </p15:guide>
        <p15:guide id="11" pos="2880">
          <p15:clr>
            <a:srgbClr val="FFFFFF"/>
          </p15:clr>
        </p15:guide>
        <p15:guide id="12" pos="1565">
          <p15:clr>
            <a:srgbClr val="FFFFFF"/>
          </p15:clr>
        </p15:guide>
        <p15:guide id="13" pos="4195">
          <p15:clr>
            <a:srgbClr val="FFFFFF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ints p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xfrm>
            <a:off x="8522727" y="6484422"/>
            <a:ext cx="182099" cy="18466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E39DAE-67D8-7945-A118-FCB2C748C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415063"/>
            <a:ext cx="3708399" cy="273845"/>
          </a:xfrm>
        </p:spPr>
        <p:txBody>
          <a:bodyPr/>
          <a:lstStyle>
            <a:lvl1pPr algn="r">
              <a:defRPr sz="1000" b="1" i="0">
                <a:solidFill>
                  <a:srgbClr val="25233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BC5C841-1193-2343-9E34-25056BEE335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4153" y="992610"/>
            <a:ext cx="5296060" cy="992981"/>
          </a:xfrm>
        </p:spPr>
        <p:txBody>
          <a:bodyPr/>
          <a:lstStyle>
            <a:lvl1pPr marL="0" indent="0">
              <a:buFontTx/>
              <a:buNone/>
              <a:defRPr sz="3400" b="1" i="0">
                <a:solidFill>
                  <a:srgbClr val="25233F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Insert - title</a:t>
            </a:r>
          </a:p>
        </p:txBody>
      </p:sp>
      <p:sp>
        <p:nvSpPr>
          <p:cNvPr id="22" name="Shape 20">
            <a:extLst>
              <a:ext uri="{FF2B5EF4-FFF2-40B4-BE49-F238E27FC236}">
                <a16:creationId xmlns:a16="http://schemas.microsoft.com/office/drawing/2014/main" id="{3B8AACE1-775F-F043-BA57-E12A7120F57C}"/>
              </a:ext>
            </a:extLst>
          </p:cNvPr>
          <p:cNvSpPr/>
          <p:nvPr userDrawn="1"/>
        </p:nvSpPr>
        <p:spPr>
          <a:xfrm flipV="1">
            <a:off x="395289" y="873125"/>
            <a:ext cx="8353424" cy="0"/>
          </a:xfrm>
          <a:prstGeom prst="line">
            <a:avLst/>
          </a:prstGeom>
          <a:ln w="12700">
            <a:solidFill>
              <a:srgbClr val="25233F"/>
            </a:solidFill>
            <a:miter/>
          </a:ln>
        </p:spPr>
        <p:txBody>
          <a:bodyPr lIns="22860" rIns="22860"/>
          <a:lstStyle/>
          <a:p>
            <a:endParaRPr sz="45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6BE35126-A702-2D46-8CE4-5ED93FA1971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309" y="361950"/>
            <a:ext cx="1104891" cy="38077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53CDCF97-D8F3-714B-B0F7-276D6BCC98E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9436" y="358902"/>
            <a:ext cx="383819" cy="383819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6EB16C26-1B54-B94B-8521-1347379F2D49}"/>
              </a:ext>
            </a:extLst>
          </p:cNvPr>
          <p:cNvSpPr/>
          <p:nvPr userDrawn="1"/>
        </p:nvSpPr>
        <p:spPr>
          <a:xfrm>
            <a:off x="528992" y="2102636"/>
            <a:ext cx="1846998" cy="1846998"/>
          </a:xfrm>
          <a:prstGeom prst="ellipse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D30B9C6-576B-CC47-A54A-82F6EAFC9C45}"/>
              </a:ext>
            </a:extLst>
          </p:cNvPr>
          <p:cNvSpPr/>
          <p:nvPr userDrawn="1"/>
        </p:nvSpPr>
        <p:spPr>
          <a:xfrm>
            <a:off x="4697478" y="2117750"/>
            <a:ext cx="1846998" cy="1846998"/>
          </a:xfrm>
          <a:prstGeom prst="ellipse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C71D688-D381-8943-A6D8-B8066555AEAF}"/>
              </a:ext>
            </a:extLst>
          </p:cNvPr>
          <p:cNvSpPr/>
          <p:nvPr userDrawn="1"/>
        </p:nvSpPr>
        <p:spPr>
          <a:xfrm>
            <a:off x="528992" y="4423670"/>
            <a:ext cx="1846998" cy="1846998"/>
          </a:xfrm>
          <a:prstGeom prst="ellipse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0D203A-C753-AC4D-9FE1-780644D34781}"/>
              </a:ext>
            </a:extLst>
          </p:cNvPr>
          <p:cNvSpPr/>
          <p:nvPr userDrawn="1"/>
        </p:nvSpPr>
        <p:spPr>
          <a:xfrm>
            <a:off x="4697478" y="4438784"/>
            <a:ext cx="1846998" cy="1846998"/>
          </a:xfrm>
          <a:prstGeom prst="ellipse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89750A-EDDF-C247-A94E-74796EA9619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484438" y="2117501"/>
            <a:ext cx="2087562" cy="364548"/>
          </a:xfrm>
        </p:spPr>
        <p:txBody>
          <a:bodyPr anchor="ctr"/>
          <a:lstStyle>
            <a:lvl1pPr marL="0" indent="0">
              <a:buNone/>
              <a:defRPr sz="2000">
                <a:solidFill>
                  <a:srgbClr val="6BD1D5"/>
                </a:solidFill>
              </a:defRPr>
            </a:lvl1pPr>
          </a:lstStyle>
          <a:p>
            <a:pPr lvl="0"/>
            <a:r>
              <a:rPr lang="en-US" dirty="0"/>
              <a:t>Insert - 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DD96253-0C63-1B42-AF15-28AC6CDC6C2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84439" y="2482049"/>
            <a:ext cx="2087562" cy="1467585"/>
          </a:xfrm>
        </p:spPr>
        <p:txBody>
          <a:bodyPr/>
          <a:lstStyle>
            <a:lvl1pPr marL="0" indent="0">
              <a:lnSpc>
                <a:spcPct val="120000"/>
              </a:lnSpc>
              <a:buNone/>
              <a:defRPr sz="1800" b="0"/>
            </a:lvl1pPr>
          </a:lstStyle>
          <a:p>
            <a:pPr lvl="0"/>
            <a:r>
              <a:rPr lang="en-US" dirty="0"/>
              <a:t>Insert - body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14E2B5E3-B277-5449-A5D7-E125F75505B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59563" y="2117501"/>
            <a:ext cx="2087562" cy="364548"/>
          </a:xfrm>
        </p:spPr>
        <p:txBody>
          <a:bodyPr anchor="ctr"/>
          <a:lstStyle>
            <a:lvl1pPr marL="0" indent="0">
              <a:buNone/>
              <a:defRPr sz="2000">
                <a:solidFill>
                  <a:srgbClr val="6BD1D5"/>
                </a:solidFill>
              </a:defRPr>
            </a:lvl1pPr>
          </a:lstStyle>
          <a:p>
            <a:pPr lvl="0"/>
            <a:r>
              <a:rPr lang="en-US" dirty="0"/>
              <a:t>Insert - title</a:t>
            </a:r>
          </a:p>
        </p:txBody>
      </p:sp>
      <p:sp>
        <p:nvSpPr>
          <p:cNvPr id="26" name="Text Placeholder 15">
            <a:extLst>
              <a:ext uri="{FF2B5EF4-FFF2-40B4-BE49-F238E27FC236}">
                <a16:creationId xmlns:a16="http://schemas.microsoft.com/office/drawing/2014/main" id="{5B79B34E-19E2-FA49-82D1-F36CCA07F17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59564" y="2482049"/>
            <a:ext cx="2087562" cy="1467585"/>
          </a:xfrm>
        </p:spPr>
        <p:txBody>
          <a:bodyPr/>
          <a:lstStyle>
            <a:lvl1pPr marL="0" indent="0">
              <a:lnSpc>
                <a:spcPct val="120000"/>
              </a:lnSpc>
              <a:buNone/>
              <a:defRPr sz="1800" b="0"/>
            </a:lvl1pPr>
          </a:lstStyle>
          <a:p>
            <a:pPr lvl="0"/>
            <a:r>
              <a:rPr lang="en-US" dirty="0"/>
              <a:t>Insert - body</a:t>
            </a:r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875678E7-9868-AE41-8249-50500F74EA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492951" y="4446092"/>
            <a:ext cx="2087562" cy="364548"/>
          </a:xfrm>
        </p:spPr>
        <p:txBody>
          <a:bodyPr anchor="ctr"/>
          <a:lstStyle>
            <a:lvl1pPr marL="0" indent="0">
              <a:buNone/>
              <a:defRPr sz="2000">
                <a:solidFill>
                  <a:srgbClr val="6BD1D5"/>
                </a:solidFill>
              </a:defRPr>
            </a:lvl1pPr>
          </a:lstStyle>
          <a:p>
            <a:pPr lvl="0"/>
            <a:r>
              <a:rPr lang="en-US" dirty="0"/>
              <a:t>Insert - title</a:t>
            </a:r>
          </a:p>
        </p:txBody>
      </p:sp>
      <p:sp>
        <p:nvSpPr>
          <p:cNvPr id="28" name="Text Placeholder 15">
            <a:extLst>
              <a:ext uri="{FF2B5EF4-FFF2-40B4-BE49-F238E27FC236}">
                <a16:creationId xmlns:a16="http://schemas.microsoft.com/office/drawing/2014/main" id="{3EBCC029-E0AB-3E49-BEC7-DF4F7F50C4B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492952" y="4810640"/>
            <a:ext cx="2087562" cy="1467585"/>
          </a:xfrm>
        </p:spPr>
        <p:txBody>
          <a:bodyPr/>
          <a:lstStyle>
            <a:lvl1pPr marL="0" indent="0">
              <a:lnSpc>
                <a:spcPct val="120000"/>
              </a:lnSpc>
              <a:buNone/>
              <a:defRPr sz="1800" b="0"/>
            </a:lvl1pPr>
          </a:lstStyle>
          <a:p>
            <a:pPr lvl="0"/>
            <a:r>
              <a:rPr lang="en-US" dirty="0"/>
              <a:t>Insert - body</a:t>
            </a:r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91ABD544-2403-2F4D-8563-28C376AD79F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61151" y="4438784"/>
            <a:ext cx="2087562" cy="364548"/>
          </a:xfrm>
        </p:spPr>
        <p:txBody>
          <a:bodyPr anchor="ctr"/>
          <a:lstStyle>
            <a:lvl1pPr marL="0" indent="0">
              <a:buNone/>
              <a:defRPr sz="2000">
                <a:solidFill>
                  <a:srgbClr val="6BD1D5"/>
                </a:solidFill>
              </a:defRPr>
            </a:lvl1pPr>
          </a:lstStyle>
          <a:p>
            <a:pPr lvl="0"/>
            <a:r>
              <a:rPr lang="en-US" dirty="0"/>
              <a:t>Insert - title</a:t>
            </a:r>
          </a:p>
        </p:txBody>
      </p:sp>
      <p:sp>
        <p:nvSpPr>
          <p:cNvPr id="30" name="Text Placeholder 15">
            <a:extLst>
              <a:ext uri="{FF2B5EF4-FFF2-40B4-BE49-F238E27FC236}">
                <a16:creationId xmlns:a16="http://schemas.microsoft.com/office/drawing/2014/main" id="{84CA3FB0-445D-C746-AD53-0B7CFD7C2DE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661152" y="4803332"/>
            <a:ext cx="2087562" cy="1467585"/>
          </a:xfrm>
        </p:spPr>
        <p:txBody>
          <a:bodyPr/>
          <a:lstStyle>
            <a:lvl1pPr marL="0" indent="0">
              <a:lnSpc>
                <a:spcPct val="120000"/>
              </a:lnSpc>
              <a:buNone/>
              <a:defRPr sz="1800" b="0"/>
            </a:lvl1pPr>
          </a:lstStyle>
          <a:p>
            <a:pPr lvl="0"/>
            <a:r>
              <a:rPr lang="en-US" dirty="0"/>
              <a:t>Insert - body</a:t>
            </a:r>
          </a:p>
        </p:txBody>
      </p:sp>
    </p:spTree>
    <p:extLst>
      <p:ext uri="{BB962C8B-B14F-4D97-AF65-F5344CB8AC3E}">
        <p14:creationId xmlns:p14="http://schemas.microsoft.com/office/powerpoint/2010/main" val="838834976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2" pos="249">
          <p15:clr>
            <a:srgbClr val="FFFFFF"/>
          </p15:clr>
        </p15:guide>
        <p15:guide id="3" pos="5511">
          <p15:clr>
            <a:srgbClr val="FFFFFF"/>
          </p15:clr>
        </p15:guide>
        <p15:guide id="7" orient="horz" pos="4201">
          <p15:clr>
            <a:srgbClr val="FFFFFF"/>
          </p15:clr>
        </p15:guide>
        <p15:guide id="10" orient="horz" pos="686" userDrawn="1">
          <p15:clr>
            <a:srgbClr val="FFFFFF"/>
          </p15:clr>
        </p15:guide>
        <p15:guide id="11" pos="2880">
          <p15:clr>
            <a:srgbClr val="FFFFFF"/>
          </p15:clr>
        </p15:guide>
        <p15:guide id="12" pos="1565">
          <p15:clr>
            <a:srgbClr val="FFFFFF"/>
          </p15:clr>
        </p15:guide>
        <p15:guide id="13" pos="4195">
          <p15:clr>
            <a:srgbClr val="FFFFFF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flipV="1">
            <a:off x="395289" y="873125"/>
            <a:ext cx="8353424" cy="0"/>
          </a:xfrm>
          <a:prstGeom prst="line">
            <a:avLst/>
          </a:prstGeom>
          <a:ln w="12700">
            <a:solidFill>
              <a:srgbClr val="25233F"/>
            </a:solidFill>
            <a:miter/>
          </a:ln>
        </p:spPr>
        <p:txBody>
          <a:bodyPr lIns="22860" rIns="22860"/>
          <a:lstStyle/>
          <a:p>
            <a:endParaRPr sz="450"/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xfrm>
            <a:off x="8559526" y="6484422"/>
            <a:ext cx="182099" cy="18466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E39DAE-67D8-7945-A118-FCB2C748C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415063"/>
            <a:ext cx="3708400" cy="273845"/>
          </a:xfrm>
        </p:spPr>
        <p:txBody>
          <a:bodyPr/>
          <a:lstStyle>
            <a:lvl1pPr algn="r">
              <a:defRPr sz="1000" b="1" i="0">
                <a:solidFill>
                  <a:srgbClr val="25233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477B80-07B4-E044-9FB6-FD6587A4E2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309" y="361950"/>
            <a:ext cx="1104891" cy="3807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0ED11FA-33F8-B64E-9798-ABB1D413C6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9436" y="358902"/>
            <a:ext cx="383819" cy="383819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25C63791-DD6A-6248-95BA-0F627C7959C0}"/>
              </a:ext>
            </a:extLst>
          </p:cNvPr>
          <p:cNvSpPr/>
          <p:nvPr userDrawn="1"/>
        </p:nvSpPr>
        <p:spPr>
          <a:xfrm>
            <a:off x="702546" y="2802173"/>
            <a:ext cx="1553960" cy="1553960"/>
          </a:xfrm>
          <a:prstGeom prst="ellipse">
            <a:avLst/>
          </a:prstGeom>
          <a:solidFill>
            <a:srgbClr val="6CD1D4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08F78AB-6A8F-2742-A3CC-34CABB5CC20F}"/>
              </a:ext>
            </a:extLst>
          </p:cNvPr>
          <p:cNvSpPr/>
          <p:nvPr userDrawn="1"/>
        </p:nvSpPr>
        <p:spPr>
          <a:xfrm>
            <a:off x="2753805" y="1831313"/>
            <a:ext cx="3662084" cy="3662084"/>
          </a:xfrm>
          <a:prstGeom prst="ellipse">
            <a:avLst/>
          </a:prstGeom>
          <a:solidFill>
            <a:srgbClr val="6CD1D4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2CB7D00-42E3-BF41-B959-B1447C31D1D1}"/>
              </a:ext>
            </a:extLst>
          </p:cNvPr>
          <p:cNvSpPr/>
          <p:nvPr userDrawn="1"/>
        </p:nvSpPr>
        <p:spPr>
          <a:xfrm>
            <a:off x="6890420" y="2792985"/>
            <a:ext cx="1553960" cy="1553960"/>
          </a:xfrm>
          <a:prstGeom prst="ellipse">
            <a:avLst/>
          </a:prstGeom>
          <a:solidFill>
            <a:srgbClr val="6CD1D4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D08C2C58-E630-F348-8353-B9EFC9A85E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95669" y="3147960"/>
            <a:ext cx="2167715" cy="844010"/>
          </a:xfrm>
        </p:spPr>
        <p:txBody>
          <a:bodyPr anchor="ctr"/>
          <a:lstStyle>
            <a:lvl1pPr marL="0" indent="0" algn="ctr">
              <a:buNone/>
              <a:defRPr sz="18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spc="300" dirty="0"/>
              <a:t>LESS</a:t>
            </a:r>
          </a:p>
        </p:txBody>
      </p:sp>
      <p:sp>
        <p:nvSpPr>
          <p:cNvPr id="19" name="Text Placeholder 16">
            <a:extLst>
              <a:ext uri="{FF2B5EF4-FFF2-40B4-BE49-F238E27FC236}">
                <a16:creationId xmlns:a16="http://schemas.microsoft.com/office/drawing/2014/main" id="{D9E005A7-A152-E94D-8146-9BC40E6B4DD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946721" y="2558589"/>
            <a:ext cx="3272300" cy="1102949"/>
          </a:xfrm>
        </p:spPr>
        <p:txBody>
          <a:bodyPr/>
          <a:lstStyle>
            <a:lvl1pPr marL="0" indent="0" algn="ctr">
              <a:buFontTx/>
              <a:buNone/>
              <a:defRPr sz="2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Insert - question</a:t>
            </a:r>
          </a:p>
        </p:txBody>
      </p:sp>
      <p:sp>
        <p:nvSpPr>
          <p:cNvPr id="23" name="Text Placeholder 16">
            <a:extLst>
              <a:ext uri="{FF2B5EF4-FFF2-40B4-BE49-F238E27FC236}">
                <a16:creationId xmlns:a16="http://schemas.microsoft.com/office/drawing/2014/main" id="{3A01B35B-3F26-7641-89AA-760B1719EC4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43942" y="4217663"/>
            <a:ext cx="3272300" cy="1102949"/>
          </a:xfrm>
        </p:spPr>
        <p:txBody>
          <a:bodyPr/>
          <a:lstStyle>
            <a:lvl1pPr marL="0" indent="0" algn="ctr">
              <a:buFontTx/>
              <a:buNone/>
              <a:defRPr sz="60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0ECB6A0-DA0E-F64A-848E-28B88D566D32}"/>
              </a:ext>
            </a:extLst>
          </p:cNvPr>
          <p:cNvSpPr txBox="1"/>
          <p:nvPr userDrawn="1"/>
        </p:nvSpPr>
        <p:spPr>
          <a:xfrm>
            <a:off x="329783" y="934433"/>
            <a:ext cx="5299023" cy="61555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rPr>
              <a:t>Quiz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07E0DCE5-FEA4-C343-BC9D-D2876F2E32A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73910" y="3147960"/>
            <a:ext cx="2167715" cy="844010"/>
          </a:xfrm>
        </p:spPr>
        <p:txBody>
          <a:bodyPr anchor="ctr"/>
          <a:lstStyle>
            <a:lvl1pPr marL="0" indent="0" algn="ctr">
              <a:buNone/>
              <a:defRPr sz="18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spc="300" dirty="0"/>
              <a:t>MORE</a:t>
            </a:r>
          </a:p>
        </p:txBody>
      </p:sp>
    </p:spTree>
    <p:extLst>
      <p:ext uri="{BB962C8B-B14F-4D97-AF65-F5344CB8AC3E}">
        <p14:creationId xmlns:p14="http://schemas.microsoft.com/office/powerpoint/2010/main" val="1677275901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2" pos="249">
          <p15:clr>
            <a:srgbClr val="FFFFFF"/>
          </p15:clr>
        </p15:guide>
        <p15:guide id="3" pos="5511">
          <p15:clr>
            <a:srgbClr val="FFFFFF"/>
          </p15:clr>
        </p15:guide>
        <p15:guide id="7" orient="horz" pos="4201">
          <p15:clr>
            <a:srgbClr val="FFFFFF"/>
          </p15:clr>
        </p15:guide>
        <p15:guide id="10" orient="horz" pos="686">
          <p15:clr>
            <a:srgbClr val="FFFFFF"/>
          </p15:clr>
        </p15:guide>
        <p15:guide id="11" pos="2880">
          <p15:clr>
            <a:srgbClr val="FFFFFF"/>
          </p15:clr>
        </p15:guide>
        <p15:guide id="12" pos="4150">
          <p15:clr>
            <a:srgbClr val="FFFFFF"/>
          </p15:clr>
        </p15:guide>
        <p15:guide id="13" pos="1565">
          <p15:clr>
            <a:srgbClr val="FFFFFF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tandard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flipV="1">
            <a:off x="395289" y="873125"/>
            <a:ext cx="8353424" cy="0"/>
          </a:xfrm>
          <a:prstGeom prst="line">
            <a:avLst/>
          </a:prstGeom>
          <a:ln w="12700">
            <a:solidFill>
              <a:srgbClr val="25233F"/>
            </a:solidFill>
            <a:miter/>
          </a:ln>
        </p:spPr>
        <p:txBody>
          <a:bodyPr lIns="22860" rIns="22860"/>
          <a:lstStyle/>
          <a:p>
            <a:endParaRPr sz="450"/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xfrm>
            <a:off x="8559526" y="6484422"/>
            <a:ext cx="182099" cy="18466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E39DAE-67D8-7945-A118-FCB2C748C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415063"/>
            <a:ext cx="3708400" cy="273845"/>
          </a:xfrm>
        </p:spPr>
        <p:txBody>
          <a:bodyPr/>
          <a:lstStyle>
            <a:lvl1pPr algn="r">
              <a:defRPr sz="1000" b="1" i="0">
                <a:solidFill>
                  <a:srgbClr val="25233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477B80-07B4-E044-9FB6-FD6587A4E2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309" y="361950"/>
            <a:ext cx="1104891" cy="3807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0ED11FA-33F8-B64E-9798-ABB1D413C6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9436" y="358902"/>
            <a:ext cx="383819" cy="383819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906BE840-FDFA-D549-99D9-5B513854ECE3}"/>
              </a:ext>
            </a:extLst>
          </p:cNvPr>
          <p:cNvSpPr/>
          <p:nvPr userDrawn="1"/>
        </p:nvSpPr>
        <p:spPr>
          <a:xfrm>
            <a:off x="6583043" y="2856508"/>
            <a:ext cx="2167715" cy="2167715"/>
          </a:xfrm>
          <a:prstGeom prst="ellipse">
            <a:avLst/>
          </a:prstGeom>
          <a:solidFill>
            <a:srgbClr val="6CD1D4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553F85EB-DBE7-2E49-89CD-A68822D9C9A9}"/>
              </a:ext>
            </a:extLst>
          </p:cNvPr>
          <p:cNvSpPr txBox="1">
            <a:spLocks/>
          </p:cNvSpPr>
          <p:nvPr userDrawn="1"/>
        </p:nvSpPr>
        <p:spPr>
          <a:xfrm>
            <a:off x="6583043" y="3147960"/>
            <a:ext cx="2168715" cy="844010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1800" b="1" i="0" u="none" strike="noStrike" cap="none" spc="0" baseline="0">
                <a:ln>
                  <a:noFill/>
                </a:ln>
                <a:solidFill>
                  <a:schemeClr val="bg1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2pPr>
            <a:lvl3pPr marL="1234440" marR="0" indent="-32004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hangingPunct="1"/>
            <a:r>
              <a:rPr lang="en-US" spc="300" dirty="0"/>
              <a:t>MORE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642CC32-B9E9-144B-8B20-4EDD9EE7F2B8}"/>
              </a:ext>
            </a:extLst>
          </p:cNvPr>
          <p:cNvSpPr txBox="1"/>
          <p:nvPr userDrawn="1"/>
        </p:nvSpPr>
        <p:spPr>
          <a:xfrm>
            <a:off x="329783" y="934433"/>
            <a:ext cx="5299023" cy="61555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rPr>
              <a:t>Less or more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FBAAC42-1093-6E42-A703-390FEB94CBEE}"/>
              </a:ext>
            </a:extLst>
          </p:cNvPr>
          <p:cNvSpPr/>
          <p:nvPr userDrawn="1"/>
        </p:nvSpPr>
        <p:spPr>
          <a:xfrm>
            <a:off x="2753805" y="1831313"/>
            <a:ext cx="3662084" cy="3662084"/>
          </a:xfrm>
          <a:prstGeom prst="ellipse">
            <a:avLst/>
          </a:prstGeom>
          <a:solidFill>
            <a:srgbClr val="6CD1D4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6" name="Text Placeholder 16">
            <a:extLst>
              <a:ext uri="{FF2B5EF4-FFF2-40B4-BE49-F238E27FC236}">
                <a16:creationId xmlns:a16="http://schemas.microsoft.com/office/drawing/2014/main" id="{B25463AC-7B01-094D-BDA1-DC1BFF16A97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96466" y="3705785"/>
            <a:ext cx="1924684" cy="1102949"/>
          </a:xfrm>
        </p:spPr>
        <p:txBody>
          <a:bodyPr/>
          <a:lstStyle>
            <a:lvl1pPr marL="0" indent="0" algn="ctr">
              <a:buFontTx/>
              <a:buNone/>
              <a:defRPr sz="4800" b="1" i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19" name="Text Placeholder 16">
            <a:extLst>
              <a:ext uri="{FF2B5EF4-FFF2-40B4-BE49-F238E27FC236}">
                <a16:creationId xmlns:a16="http://schemas.microsoft.com/office/drawing/2014/main" id="{03B76C55-A93D-E94D-952E-90B60E53595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946721" y="2558589"/>
            <a:ext cx="3272300" cy="1102949"/>
          </a:xfrm>
        </p:spPr>
        <p:txBody>
          <a:bodyPr/>
          <a:lstStyle>
            <a:lvl1pPr marL="0" indent="0" algn="ctr">
              <a:buFontTx/>
              <a:buNone/>
              <a:defRPr sz="2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Insert - question</a:t>
            </a:r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69DDEBE8-69CB-684D-8843-AC589F7F8BD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43942" y="4217663"/>
            <a:ext cx="3272300" cy="1102949"/>
          </a:xfrm>
        </p:spPr>
        <p:txBody>
          <a:bodyPr/>
          <a:lstStyle>
            <a:lvl1pPr marL="0" indent="0" algn="ctr">
              <a:buFontTx/>
              <a:buNone/>
              <a:defRPr sz="60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##</a:t>
            </a:r>
          </a:p>
        </p:txBody>
      </p:sp>
    </p:spTree>
    <p:extLst>
      <p:ext uri="{BB962C8B-B14F-4D97-AF65-F5344CB8AC3E}">
        <p14:creationId xmlns:p14="http://schemas.microsoft.com/office/powerpoint/2010/main" val="4039361813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2" pos="249">
          <p15:clr>
            <a:srgbClr val="FFFFFF"/>
          </p15:clr>
        </p15:guide>
        <p15:guide id="3" pos="5511">
          <p15:clr>
            <a:srgbClr val="FFFFFF"/>
          </p15:clr>
        </p15:guide>
        <p15:guide id="7" orient="horz" pos="4201">
          <p15:clr>
            <a:srgbClr val="FFFFFF"/>
          </p15:clr>
        </p15:guide>
        <p15:guide id="10" orient="horz" pos="686">
          <p15:clr>
            <a:srgbClr val="FFFFFF"/>
          </p15:clr>
        </p15:guide>
        <p15:guide id="11" pos="2880">
          <p15:clr>
            <a:srgbClr val="FFFFFF"/>
          </p15:clr>
        </p15:guide>
        <p15:guide id="12" pos="4150">
          <p15:clr>
            <a:srgbClr val="FFFFFF"/>
          </p15:clr>
        </p15:guide>
        <p15:guide id="13" pos="1565">
          <p15:clr>
            <a:srgbClr val="FFFFFF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tandard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flipV="1">
            <a:off x="395289" y="873125"/>
            <a:ext cx="8353424" cy="0"/>
          </a:xfrm>
          <a:prstGeom prst="line">
            <a:avLst/>
          </a:prstGeom>
          <a:ln w="12700">
            <a:solidFill>
              <a:srgbClr val="25233F"/>
            </a:solidFill>
            <a:miter/>
          </a:ln>
        </p:spPr>
        <p:txBody>
          <a:bodyPr lIns="22860" rIns="22860"/>
          <a:lstStyle/>
          <a:p>
            <a:endParaRPr sz="450"/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xfrm>
            <a:off x="8559526" y="6484422"/>
            <a:ext cx="182099" cy="18466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E39DAE-67D8-7945-A118-FCB2C748C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415063"/>
            <a:ext cx="3708400" cy="273845"/>
          </a:xfrm>
        </p:spPr>
        <p:txBody>
          <a:bodyPr/>
          <a:lstStyle>
            <a:lvl1pPr algn="r">
              <a:defRPr sz="1000" b="1" i="0">
                <a:solidFill>
                  <a:srgbClr val="25233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477B80-07B4-E044-9FB6-FD6587A4E2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309" y="361950"/>
            <a:ext cx="1104891" cy="3807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0ED11FA-33F8-B64E-9798-ABB1D413C6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9436" y="358902"/>
            <a:ext cx="383819" cy="383819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E4862014-EB08-1A4F-9BF3-D9AD5594CEC6}"/>
              </a:ext>
            </a:extLst>
          </p:cNvPr>
          <p:cNvSpPr/>
          <p:nvPr userDrawn="1"/>
        </p:nvSpPr>
        <p:spPr>
          <a:xfrm>
            <a:off x="395669" y="2876196"/>
            <a:ext cx="2167715" cy="2167715"/>
          </a:xfrm>
          <a:prstGeom prst="ellipse">
            <a:avLst/>
          </a:prstGeom>
          <a:solidFill>
            <a:srgbClr val="6CD1D4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F3E6F2F3-8AE9-8F44-ADBC-70FEE55EAC6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95669" y="3147960"/>
            <a:ext cx="2167715" cy="844010"/>
          </a:xfrm>
        </p:spPr>
        <p:txBody>
          <a:bodyPr anchor="ctr"/>
          <a:lstStyle>
            <a:lvl1pPr marL="0" indent="0" algn="ctr">
              <a:buNone/>
              <a:defRPr sz="18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spc="300" dirty="0"/>
              <a:t>LESS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7F3BE7-159D-C945-BEA5-7E33B55F5A99}"/>
              </a:ext>
            </a:extLst>
          </p:cNvPr>
          <p:cNvSpPr txBox="1"/>
          <p:nvPr userDrawn="1"/>
        </p:nvSpPr>
        <p:spPr>
          <a:xfrm>
            <a:off x="329783" y="934433"/>
            <a:ext cx="5299023" cy="61555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rPr>
              <a:t>Less or more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8669D9A-0893-0443-9158-A5D90B7E782E}"/>
              </a:ext>
            </a:extLst>
          </p:cNvPr>
          <p:cNvSpPr/>
          <p:nvPr userDrawn="1"/>
        </p:nvSpPr>
        <p:spPr>
          <a:xfrm>
            <a:off x="2753805" y="1831313"/>
            <a:ext cx="3662084" cy="3662084"/>
          </a:xfrm>
          <a:prstGeom prst="ellipse">
            <a:avLst/>
          </a:prstGeom>
          <a:solidFill>
            <a:srgbClr val="6CD1D4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9" name="Text Placeholder 16">
            <a:extLst>
              <a:ext uri="{FF2B5EF4-FFF2-40B4-BE49-F238E27FC236}">
                <a16:creationId xmlns:a16="http://schemas.microsoft.com/office/drawing/2014/main" id="{B8D2B5F7-8ECD-6441-9470-BFE49B42D5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8818" y="3728443"/>
            <a:ext cx="1924684" cy="1102949"/>
          </a:xfrm>
        </p:spPr>
        <p:txBody>
          <a:bodyPr/>
          <a:lstStyle>
            <a:lvl1pPr marL="0" indent="0" algn="ctr">
              <a:buFontTx/>
              <a:buNone/>
              <a:defRPr sz="4800" b="1" i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07FAD99E-491B-EF40-94B0-BC27CED1773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946721" y="2558589"/>
            <a:ext cx="3272300" cy="1102949"/>
          </a:xfrm>
        </p:spPr>
        <p:txBody>
          <a:bodyPr/>
          <a:lstStyle>
            <a:lvl1pPr marL="0" indent="0" algn="ctr">
              <a:buFontTx/>
              <a:buNone/>
              <a:defRPr sz="2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Insert - question</a:t>
            </a:r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66B8386A-6642-8C4D-9AD1-6E0736CC36F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43942" y="4217663"/>
            <a:ext cx="3272300" cy="1102949"/>
          </a:xfrm>
        </p:spPr>
        <p:txBody>
          <a:bodyPr/>
          <a:lstStyle>
            <a:lvl1pPr marL="0" indent="0" algn="ctr">
              <a:buFontTx/>
              <a:buNone/>
              <a:defRPr sz="60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##</a:t>
            </a:r>
          </a:p>
        </p:txBody>
      </p:sp>
    </p:spTree>
    <p:extLst>
      <p:ext uri="{BB962C8B-B14F-4D97-AF65-F5344CB8AC3E}">
        <p14:creationId xmlns:p14="http://schemas.microsoft.com/office/powerpoint/2010/main" val="4096378891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2" pos="249">
          <p15:clr>
            <a:srgbClr val="FFFFFF"/>
          </p15:clr>
        </p15:guide>
        <p15:guide id="3" pos="5511">
          <p15:clr>
            <a:srgbClr val="FFFFFF"/>
          </p15:clr>
        </p15:guide>
        <p15:guide id="7" orient="horz" pos="4201">
          <p15:clr>
            <a:srgbClr val="FFFFFF"/>
          </p15:clr>
        </p15:guide>
        <p15:guide id="10" orient="horz" pos="686">
          <p15:clr>
            <a:srgbClr val="FFFFFF"/>
          </p15:clr>
        </p15:guide>
        <p15:guide id="11" pos="2880">
          <p15:clr>
            <a:srgbClr val="FFFFFF"/>
          </p15:clr>
        </p15:guide>
        <p15:guide id="12" pos="4150">
          <p15:clr>
            <a:srgbClr val="FFFFFF"/>
          </p15:clr>
        </p15:guide>
        <p15:guide id="13" pos="1565">
          <p15:clr>
            <a:srgbClr val="FFFFFF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ounter gallery l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flipV="1">
            <a:off x="395289" y="873125"/>
            <a:ext cx="8353424" cy="0"/>
          </a:xfrm>
          <a:prstGeom prst="line">
            <a:avLst/>
          </a:prstGeom>
          <a:ln w="12700">
            <a:solidFill>
              <a:srgbClr val="25233F"/>
            </a:solidFill>
            <a:miter/>
          </a:ln>
        </p:spPr>
        <p:txBody>
          <a:bodyPr lIns="22860" rIns="22860"/>
          <a:lstStyle/>
          <a:p>
            <a:endParaRPr sz="450"/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xfrm>
            <a:off x="8559526" y="6484422"/>
            <a:ext cx="182099" cy="18466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E39DAE-67D8-7945-A118-FCB2C748C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415063"/>
            <a:ext cx="3708400" cy="273845"/>
          </a:xfrm>
        </p:spPr>
        <p:txBody>
          <a:bodyPr/>
          <a:lstStyle>
            <a:lvl1pPr algn="r">
              <a:defRPr sz="1000" b="1" i="0">
                <a:solidFill>
                  <a:srgbClr val="25233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477B80-07B4-E044-9FB6-FD6587A4E2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309" y="361950"/>
            <a:ext cx="1104891" cy="380771"/>
          </a:xfrm>
          <a:prstGeom prst="rect">
            <a:avLst/>
          </a:prstGeom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BC5C841-1193-2343-9E34-25056BEE335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4153" y="992611"/>
            <a:ext cx="5296060" cy="650074"/>
          </a:xfrm>
        </p:spPr>
        <p:txBody>
          <a:bodyPr/>
          <a:lstStyle>
            <a:lvl1pPr marL="0" indent="0">
              <a:buFontTx/>
              <a:buNone/>
              <a:defRPr sz="3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Insert – gallery title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56DBC01-C9EF-9648-B503-2BBEC17C47DB}"/>
              </a:ext>
            </a:extLst>
          </p:cNvPr>
          <p:cNvSpPr/>
          <p:nvPr userDrawn="1"/>
        </p:nvSpPr>
        <p:spPr>
          <a:xfrm>
            <a:off x="395288" y="1634593"/>
            <a:ext cx="6458430" cy="4305620"/>
          </a:xfrm>
          <a:prstGeom prst="rect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D3882081-B8D8-2949-86BD-A3B0F37C3A2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2463" y="1095802"/>
            <a:ext cx="369408" cy="369408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678E4BAF-E705-4C47-B292-44C7A04D6551}"/>
              </a:ext>
            </a:extLst>
          </p:cNvPr>
          <p:cNvSpPr/>
          <p:nvPr userDrawn="1"/>
        </p:nvSpPr>
        <p:spPr>
          <a:xfrm>
            <a:off x="533644" y="6288671"/>
            <a:ext cx="1802941" cy="66714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74839DC-6902-8743-9455-C62D8BDA04F9}"/>
              </a:ext>
            </a:extLst>
          </p:cNvPr>
          <p:cNvGrpSpPr/>
          <p:nvPr userDrawn="1"/>
        </p:nvGrpSpPr>
        <p:grpSpPr>
          <a:xfrm>
            <a:off x="395288" y="6073323"/>
            <a:ext cx="2079653" cy="283221"/>
            <a:chOff x="395288" y="6073323"/>
            <a:chExt cx="2079653" cy="283221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F5B1DAE0-FDCE-864B-B997-C489EFF330A2}"/>
                </a:ext>
              </a:extLst>
            </p:cNvPr>
            <p:cNvGrpSpPr/>
            <p:nvPr userDrawn="1"/>
          </p:nvGrpSpPr>
          <p:grpSpPr>
            <a:xfrm>
              <a:off x="395288" y="6073323"/>
              <a:ext cx="2079653" cy="283221"/>
              <a:chOff x="395288" y="6073323"/>
              <a:chExt cx="2079653" cy="283221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7FA644F5-2EAF-6140-9C3B-CC70A41403A6}"/>
                  </a:ext>
                </a:extLst>
              </p:cNvPr>
              <p:cNvGrpSpPr/>
              <p:nvPr userDrawn="1"/>
            </p:nvGrpSpPr>
            <p:grpSpPr>
              <a:xfrm>
                <a:off x="395288" y="6073323"/>
                <a:ext cx="2079653" cy="283221"/>
                <a:chOff x="2506068" y="6091812"/>
                <a:chExt cx="2079653" cy="283221"/>
              </a:xfrm>
              <a:solidFill>
                <a:srgbClr val="4EB7A0"/>
              </a:solidFill>
            </p:grpSpPr>
            <p:sp>
              <p:nvSpPr>
                <p:cNvPr id="22" name="Oval 21">
                  <a:extLst>
                    <a:ext uri="{FF2B5EF4-FFF2-40B4-BE49-F238E27FC236}">
                      <a16:creationId xmlns:a16="http://schemas.microsoft.com/office/drawing/2014/main" id="{606F9666-B683-D848-9733-FCFA1B3E5850}"/>
                    </a:ext>
                  </a:extLst>
                </p:cNvPr>
                <p:cNvSpPr/>
                <p:nvPr userDrawn="1"/>
              </p:nvSpPr>
              <p:spPr>
                <a:xfrm>
                  <a:off x="2506068" y="6091812"/>
                  <a:ext cx="283221" cy="283221"/>
                </a:xfrm>
                <a:prstGeom prst="ellipse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25400" tIns="25400" rIns="25400" bIns="25400" numCol="1" rtlCol="0" anchor="ctr">
                  <a:noAutofit/>
                </a:bodyPr>
                <a:lstStyle/>
                <a:p>
                  <a:pPr algn="ctr" defTabSz="292100"/>
                  <a:endParaRPr lang="en-US" sz="11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endParaRPr>
                </a:p>
              </p:txBody>
            </p:sp>
            <p:sp>
              <p:nvSpPr>
                <p:cNvPr id="25" name="Oval 24">
                  <a:extLst>
                    <a:ext uri="{FF2B5EF4-FFF2-40B4-BE49-F238E27FC236}">
                      <a16:creationId xmlns:a16="http://schemas.microsoft.com/office/drawing/2014/main" id="{101234A7-A515-B743-B026-44AF89813BA9}"/>
                    </a:ext>
                  </a:extLst>
                </p:cNvPr>
                <p:cNvSpPr/>
                <p:nvPr userDrawn="1"/>
              </p:nvSpPr>
              <p:spPr>
                <a:xfrm>
                  <a:off x="4302500" y="6091812"/>
                  <a:ext cx="283221" cy="283221"/>
                </a:xfrm>
                <a:prstGeom prst="ellipse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25400" tIns="25400" rIns="25400" bIns="25400" numCol="1" rtlCol="0" anchor="ctr">
                  <a:noAutofit/>
                </a:bodyPr>
                <a:lstStyle/>
                <a:p>
                  <a:pPr algn="ctr" defTabSz="292100"/>
                  <a:endParaRPr lang="en-US" sz="11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endParaRPr>
                </a:p>
              </p:txBody>
            </p:sp>
          </p:grp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ACDD884-47A8-394E-AEFF-A2EBE6ADCF03}"/>
                  </a:ext>
                </a:extLst>
              </p:cNvPr>
              <p:cNvSpPr/>
              <p:nvPr userDrawn="1"/>
            </p:nvSpPr>
            <p:spPr>
              <a:xfrm>
                <a:off x="517891" y="6075641"/>
                <a:ext cx="1836891" cy="280903"/>
              </a:xfrm>
              <a:prstGeom prst="rect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25400" tIns="25400" rIns="25400" bIns="25400" numCol="1" rtlCol="0" anchor="ctr">
                <a:noAutofit/>
              </a:bodyPr>
              <a:lstStyle/>
              <a:p>
                <a:pPr algn="ctr" defTabSz="292100"/>
                <a:endParaRPr lang="en-US" sz="11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endParaRPr>
              </a:p>
            </p:txBody>
          </p: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74D8BCF-D937-774F-A648-E5ADDCF4D0B3}"/>
                </a:ext>
              </a:extLst>
            </p:cNvPr>
            <p:cNvSpPr txBox="1"/>
            <p:nvPr userDrawn="1"/>
          </p:nvSpPr>
          <p:spPr>
            <a:xfrm>
              <a:off x="395288" y="6077229"/>
              <a:ext cx="2079653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spc="30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Century Gothic" panose="020B0502020202020204" pitchFamily="34" charset="0"/>
                  <a:ea typeface="+mj-ea"/>
                  <a:cs typeface="+mj-cs"/>
                  <a:sym typeface="Calibri"/>
                </a:rPr>
                <a:t>VIEW GALLERY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8009957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2" pos="249">
          <p15:clr>
            <a:srgbClr val="FFFFFF"/>
          </p15:clr>
        </p15:guide>
        <p15:guide id="3" pos="5511">
          <p15:clr>
            <a:srgbClr val="FFFFFF"/>
          </p15:clr>
        </p15:guide>
        <p15:guide id="7" orient="horz" pos="4201">
          <p15:clr>
            <a:srgbClr val="FFFFFF"/>
          </p15:clr>
        </p15:guide>
        <p15:guide id="11" pos="2880">
          <p15:clr>
            <a:srgbClr val="FFFFFF"/>
          </p15:clr>
        </p15:guide>
        <p15:guide id="12" pos="4150">
          <p15:clr>
            <a:srgbClr val="FFFFFF"/>
          </p15:clr>
        </p15:guide>
        <p15:guide id="13" pos="1565">
          <p15:clr>
            <a:srgbClr val="FFFFFF"/>
          </p15:clr>
        </p15:guide>
        <p15:guide id="14" orient="horz" pos="686" userDrawn="1">
          <p15:clr>
            <a:srgbClr val="FFFFFF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utcome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137">
            <a:extLst>
              <a:ext uri="{FF2B5EF4-FFF2-40B4-BE49-F238E27FC236}">
                <a16:creationId xmlns:a16="http://schemas.microsoft.com/office/drawing/2014/main" id="{CC1D60DB-C367-6F4F-A854-03F9E3109783}"/>
              </a:ext>
            </a:extLst>
          </p:cNvPr>
          <p:cNvSpPr>
            <a:spLocks noChangeAspect="1"/>
          </p:cNvSpPr>
          <p:nvPr userDrawn="1"/>
        </p:nvSpPr>
        <p:spPr>
          <a:xfrm>
            <a:off x="-1767807" y="-1263731"/>
            <a:ext cx="6488014" cy="6488014"/>
          </a:xfrm>
          <a:prstGeom prst="ellipse">
            <a:avLst/>
          </a:prstGeom>
          <a:solidFill>
            <a:srgbClr val="38D4D6">
              <a:alpha val="19773"/>
            </a:srgb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2860" rIns="22860" anchor="ctr"/>
          <a:lstStyle/>
          <a:p>
            <a:endParaRPr sz="450" dirty="0"/>
          </a:p>
        </p:txBody>
      </p:sp>
      <p:sp>
        <p:nvSpPr>
          <p:cNvPr id="20" name="Shape 20"/>
          <p:cNvSpPr/>
          <p:nvPr/>
        </p:nvSpPr>
        <p:spPr>
          <a:xfrm flipV="1">
            <a:off x="395289" y="873125"/>
            <a:ext cx="8353424" cy="0"/>
          </a:xfrm>
          <a:prstGeom prst="line">
            <a:avLst/>
          </a:prstGeom>
          <a:ln w="12700">
            <a:solidFill>
              <a:srgbClr val="25233F"/>
            </a:solidFill>
            <a:miter/>
          </a:ln>
        </p:spPr>
        <p:txBody>
          <a:bodyPr lIns="22860" rIns="22860"/>
          <a:lstStyle/>
          <a:p>
            <a:endParaRPr sz="450"/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xfrm>
            <a:off x="8559526" y="6484422"/>
            <a:ext cx="182099" cy="18466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E39DAE-67D8-7945-A118-FCB2C748C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415063"/>
            <a:ext cx="3708400" cy="273845"/>
          </a:xfrm>
        </p:spPr>
        <p:txBody>
          <a:bodyPr/>
          <a:lstStyle>
            <a:lvl1pPr algn="r">
              <a:defRPr sz="1000" b="1" i="0">
                <a:solidFill>
                  <a:srgbClr val="25233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477B80-07B4-E044-9FB6-FD6587A4E2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309" y="361950"/>
            <a:ext cx="1104891" cy="3807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0ED11FA-33F8-B64E-9798-ABB1D413C6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9436" y="358902"/>
            <a:ext cx="383819" cy="383819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1B462A-E057-0C4F-8169-A69EB10E7AB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9946" y="1026912"/>
            <a:ext cx="2801937" cy="359903"/>
          </a:xfrm>
        </p:spPr>
        <p:txBody>
          <a:bodyPr/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Insert - Main Enquiry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CE1321D-AFC7-6849-BEE7-BE17FEA621F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9946" y="1276845"/>
            <a:ext cx="5290496" cy="159519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3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Insert - title</a:t>
            </a:r>
            <a:br>
              <a:rPr lang="en-US" dirty="0"/>
            </a:br>
            <a:r>
              <a:rPr lang="en-US" dirty="0"/>
              <a:t>Insert - title </a:t>
            </a:r>
            <a:br>
              <a:rPr lang="en-US" dirty="0"/>
            </a:br>
            <a:r>
              <a:rPr lang="en-US" dirty="0"/>
              <a:t>Insert - 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E047AF0-A8F5-344A-B079-2D79F8A345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49946" y="2850835"/>
            <a:ext cx="3542323" cy="354852"/>
          </a:xfrm>
        </p:spPr>
        <p:txBody>
          <a:bodyPr/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Insert - Learning Outcomes</a:t>
            </a:r>
          </a:p>
        </p:txBody>
      </p:sp>
      <p:grpSp>
        <p:nvGrpSpPr>
          <p:cNvPr id="26" name="Group 162" descr="Gruppieren 2">
            <a:extLst>
              <a:ext uri="{FF2B5EF4-FFF2-40B4-BE49-F238E27FC236}">
                <a16:creationId xmlns:a16="http://schemas.microsoft.com/office/drawing/2014/main" id="{F695091D-C94E-BB4C-AADD-11B8D32AC5CF}"/>
              </a:ext>
            </a:extLst>
          </p:cNvPr>
          <p:cNvGrpSpPr/>
          <p:nvPr userDrawn="1"/>
        </p:nvGrpSpPr>
        <p:grpSpPr>
          <a:xfrm>
            <a:off x="277041" y="3573435"/>
            <a:ext cx="1501076" cy="1539185"/>
            <a:chOff x="939242" y="252757"/>
            <a:chExt cx="3002151" cy="3078367"/>
          </a:xfrm>
        </p:grpSpPr>
        <p:sp>
          <p:nvSpPr>
            <p:cNvPr id="27" name="Shape 159" descr="Bogen 22">
              <a:extLst>
                <a:ext uri="{FF2B5EF4-FFF2-40B4-BE49-F238E27FC236}">
                  <a16:creationId xmlns:a16="http://schemas.microsoft.com/office/drawing/2014/main" id="{04107593-A4B7-8742-A726-3D6F0BB61F30}"/>
                </a:ext>
              </a:extLst>
            </p:cNvPr>
            <p:cNvSpPr/>
            <p:nvPr/>
          </p:nvSpPr>
          <p:spPr>
            <a:xfrm rot="19542695">
              <a:off x="1257539" y="510928"/>
              <a:ext cx="2683854" cy="2820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239" extrusionOk="0">
                  <a:moveTo>
                    <a:pt x="10431" y="21239"/>
                  </a:moveTo>
                  <a:cubicBezTo>
                    <a:pt x="4280" y="20855"/>
                    <a:pt x="-379" y="15794"/>
                    <a:pt x="24" y="9936"/>
                  </a:cubicBezTo>
                  <a:cubicBezTo>
                    <a:pt x="428" y="4077"/>
                    <a:pt x="5741" y="-361"/>
                    <a:pt x="11892" y="23"/>
                  </a:cubicBezTo>
                  <a:cubicBezTo>
                    <a:pt x="15911" y="274"/>
                    <a:pt x="19476" y="2568"/>
                    <a:pt x="21221" y="6025"/>
                  </a:cubicBezTo>
                </a:path>
              </a:pathLst>
            </a:custGeom>
            <a:noFill/>
            <a:ln w="63500" cap="flat">
              <a:solidFill>
                <a:srgbClr val="38D4D6"/>
              </a:solidFill>
              <a:prstDash val="solid"/>
              <a:round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algn="ctr">
                <a:defRPr sz="100"/>
              </a:pPr>
              <a:endParaRPr sz="100" dirty="0"/>
            </a:p>
          </p:txBody>
        </p:sp>
        <p:sp>
          <p:nvSpPr>
            <p:cNvPr id="29" name="Shape 161" descr="Textfeld 25">
              <a:extLst>
                <a:ext uri="{FF2B5EF4-FFF2-40B4-BE49-F238E27FC236}">
                  <a16:creationId xmlns:a16="http://schemas.microsoft.com/office/drawing/2014/main" id="{C4590EA0-2AE7-4646-ABEB-A0A9B795C7F2}"/>
                </a:ext>
              </a:extLst>
            </p:cNvPr>
            <p:cNvSpPr/>
            <p:nvPr/>
          </p:nvSpPr>
          <p:spPr>
            <a:xfrm>
              <a:off x="939242" y="252757"/>
              <a:ext cx="711988" cy="5972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60" tIns="22860" rIns="22860" bIns="22860" numCol="1" anchor="t">
              <a:noAutofit/>
            </a:bodyPr>
            <a:lstStyle>
              <a:lvl1pPr algn="r">
                <a:defRPr sz="2600" b="1">
                  <a:solidFill>
                    <a:srgbClr val="25233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rPr sz="1300" dirty="0">
                  <a:solidFill>
                    <a:schemeClr val="bg1"/>
                  </a:solidFill>
                </a:rPr>
                <a:t>01</a:t>
              </a:r>
            </a:p>
          </p:txBody>
        </p:sp>
      </p:grpSp>
      <p:grpSp>
        <p:nvGrpSpPr>
          <p:cNvPr id="30" name="Group 166" descr="Gruppieren 2">
            <a:extLst>
              <a:ext uri="{FF2B5EF4-FFF2-40B4-BE49-F238E27FC236}">
                <a16:creationId xmlns:a16="http://schemas.microsoft.com/office/drawing/2014/main" id="{9C5A99C5-AB29-224C-B896-72947DF121F1}"/>
              </a:ext>
            </a:extLst>
          </p:cNvPr>
          <p:cNvGrpSpPr/>
          <p:nvPr userDrawn="1"/>
        </p:nvGrpSpPr>
        <p:grpSpPr>
          <a:xfrm>
            <a:off x="3019628" y="3524348"/>
            <a:ext cx="1501076" cy="1539185"/>
            <a:chOff x="939242" y="252757"/>
            <a:chExt cx="3002151" cy="3078367"/>
          </a:xfrm>
        </p:grpSpPr>
        <p:sp>
          <p:nvSpPr>
            <p:cNvPr id="31" name="Shape 163" descr="Bogen 22">
              <a:extLst>
                <a:ext uri="{FF2B5EF4-FFF2-40B4-BE49-F238E27FC236}">
                  <a16:creationId xmlns:a16="http://schemas.microsoft.com/office/drawing/2014/main" id="{35F9703A-8393-BF43-95F9-31839D62A84A}"/>
                </a:ext>
              </a:extLst>
            </p:cNvPr>
            <p:cNvSpPr/>
            <p:nvPr/>
          </p:nvSpPr>
          <p:spPr>
            <a:xfrm rot="19542695">
              <a:off x="1257539" y="510928"/>
              <a:ext cx="2683854" cy="2820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239" extrusionOk="0">
                  <a:moveTo>
                    <a:pt x="10431" y="21239"/>
                  </a:moveTo>
                  <a:cubicBezTo>
                    <a:pt x="4280" y="20855"/>
                    <a:pt x="-379" y="15794"/>
                    <a:pt x="24" y="9936"/>
                  </a:cubicBezTo>
                  <a:cubicBezTo>
                    <a:pt x="428" y="4077"/>
                    <a:pt x="5741" y="-361"/>
                    <a:pt x="11892" y="23"/>
                  </a:cubicBezTo>
                  <a:cubicBezTo>
                    <a:pt x="15911" y="274"/>
                    <a:pt x="19476" y="2568"/>
                    <a:pt x="21221" y="6025"/>
                  </a:cubicBezTo>
                </a:path>
              </a:pathLst>
            </a:custGeom>
            <a:noFill/>
            <a:ln w="63500" cap="flat">
              <a:solidFill>
                <a:srgbClr val="38D4D6"/>
              </a:solidFill>
              <a:prstDash val="solid"/>
              <a:round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algn="ctr">
                <a:defRPr sz="1300"/>
              </a:pPr>
              <a:endParaRPr sz="650"/>
            </a:p>
          </p:txBody>
        </p:sp>
        <p:sp>
          <p:nvSpPr>
            <p:cNvPr id="33" name="Shape 165" descr="Textfeld 25">
              <a:extLst>
                <a:ext uri="{FF2B5EF4-FFF2-40B4-BE49-F238E27FC236}">
                  <a16:creationId xmlns:a16="http://schemas.microsoft.com/office/drawing/2014/main" id="{7BBDC170-74B7-5442-AC83-6E8039A82501}"/>
                </a:ext>
              </a:extLst>
            </p:cNvPr>
            <p:cNvSpPr/>
            <p:nvPr/>
          </p:nvSpPr>
          <p:spPr>
            <a:xfrm>
              <a:off x="939242" y="252757"/>
              <a:ext cx="711988" cy="5972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60" tIns="22860" rIns="22860" bIns="22860" numCol="1" anchor="t">
              <a:noAutofit/>
            </a:bodyPr>
            <a:lstStyle>
              <a:lvl1pPr algn="r">
                <a:defRPr sz="2600" b="1">
                  <a:solidFill>
                    <a:srgbClr val="25233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rPr sz="1300" dirty="0">
                  <a:solidFill>
                    <a:schemeClr val="bg1"/>
                  </a:solidFill>
                </a:rPr>
                <a:t>02</a:t>
              </a:r>
            </a:p>
          </p:txBody>
        </p:sp>
      </p:grpSp>
      <p:grpSp>
        <p:nvGrpSpPr>
          <p:cNvPr id="34" name="Group 170" descr="Gruppieren 2">
            <a:extLst>
              <a:ext uri="{FF2B5EF4-FFF2-40B4-BE49-F238E27FC236}">
                <a16:creationId xmlns:a16="http://schemas.microsoft.com/office/drawing/2014/main" id="{C910D854-E955-3F43-B13A-B6E0FB045150}"/>
              </a:ext>
            </a:extLst>
          </p:cNvPr>
          <p:cNvGrpSpPr/>
          <p:nvPr userDrawn="1"/>
        </p:nvGrpSpPr>
        <p:grpSpPr>
          <a:xfrm>
            <a:off x="5774315" y="3524348"/>
            <a:ext cx="1501076" cy="1539185"/>
            <a:chOff x="939242" y="252757"/>
            <a:chExt cx="3002151" cy="3078367"/>
          </a:xfrm>
        </p:grpSpPr>
        <p:sp>
          <p:nvSpPr>
            <p:cNvPr id="35" name="Shape 167" descr="Bogen 22">
              <a:extLst>
                <a:ext uri="{FF2B5EF4-FFF2-40B4-BE49-F238E27FC236}">
                  <a16:creationId xmlns:a16="http://schemas.microsoft.com/office/drawing/2014/main" id="{8A26A8DD-AB09-9E44-8016-F1B0E7CC1585}"/>
                </a:ext>
              </a:extLst>
            </p:cNvPr>
            <p:cNvSpPr/>
            <p:nvPr/>
          </p:nvSpPr>
          <p:spPr>
            <a:xfrm rot="19542695">
              <a:off x="1257539" y="510928"/>
              <a:ext cx="2683854" cy="2820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239" extrusionOk="0">
                  <a:moveTo>
                    <a:pt x="10431" y="21239"/>
                  </a:moveTo>
                  <a:cubicBezTo>
                    <a:pt x="4280" y="20855"/>
                    <a:pt x="-379" y="15794"/>
                    <a:pt x="24" y="9936"/>
                  </a:cubicBezTo>
                  <a:cubicBezTo>
                    <a:pt x="428" y="4077"/>
                    <a:pt x="5741" y="-361"/>
                    <a:pt x="11892" y="23"/>
                  </a:cubicBezTo>
                  <a:cubicBezTo>
                    <a:pt x="15911" y="274"/>
                    <a:pt x="19476" y="2568"/>
                    <a:pt x="21221" y="6025"/>
                  </a:cubicBezTo>
                </a:path>
              </a:pathLst>
            </a:custGeom>
            <a:noFill/>
            <a:ln w="63500" cap="flat">
              <a:solidFill>
                <a:srgbClr val="38D4D6"/>
              </a:solidFill>
              <a:prstDash val="solid"/>
              <a:round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algn="ctr">
                <a:defRPr sz="1300"/>
              </a:pPr>
              <a:endParaRPr sz="650"/>
            </a:p>
          </p:txBody>
        </p:sp>
        <p:sp>
          <p:nvSpPr>
            <p:cNvPr id="37" name="Shape 169" descr="Textfeld 25">
              <a:extLst>
                <a:ext uri="{FF2B5EF4-FFF2-40B4-BE49-F238E27FC236}">
                  <a16:creationId xmlns:a16="http://schemas.microsoft.com/office/drawing/2014/main" id="{82A4558E-836E-ED44-ACC4-0A253863F830}"/>
                </a:ext>
              </a:extLst>
            </p:cNvPr>
            <p:cNvSpPr/>
            <p:nvPr/>
          </p:nvSpPr>
          <p:spPr>
            <a:xfrm>
              <a:off x="939242" y="252757"/>
              <a:ext cx="711988" cy="5972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60" tIns="22860" rIns="22860" bIns="22860" numCol="1" anchor="t">
              <a:noAutofit/>
            </a:bodyPr>
            <a:lstStyle>
              <a:lvl1pPr algn="r">
                <a:defRPr sz="2600" b="1">
                  <a:solidFill>
                    <a:srgbClr val="25233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rPr sz="1300" dirty="0">
                  <a:solidFill>
                    <a:schemeClr val="bg1"/>
                  </a:solidFill>
                </a:rPr>
                <a:t>03</a:t>
              </a:r>
            </a:p>
          </p:txBody>
        </p:sp>
      </p:grpSp>
      <p:sp>
        <p:nvSpPr>
          <p:cNvPr id="54" name="Text Placeholder 6">
            <a:extLst>
              <a:ext uri="{FF2B5EF4-FFF2-40B4-BE49-F238E27FC236}">
                <a16:creationId xmlns:a16="http://schemas.microsoft.com/office/drawing/2014/main" id="{E9BF9D71-92B7-8F44-B087-A2B5E137250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8137" y="3825466"/>
            <a:ext cx="2265362" cy="896938"/>
          </a:xfrm>
        </p:spPr>
        <p:txBody>
          <a:bodyPr/>
          <a:lstStyle>
            <a:lvl1pPr marL="0" indent="0">
              <a:buNone/>
              <a:defRPr sz="17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Insert - learning outcomes</a:t>
            </a:r>
          </a:p>
        </p:txBody>
      </p:sp>
      <p:sp>
        <p:nvSpPr>
          <p:cNvPr id="55" name="Text Placeholder 6">
            <a:extLst>
              <a:ext uri="{FF2B5EF4-FFF2-40B4-BE49-F238E27FC236}">
                <a16:creationId xmlns:a16="http://schemas.microsoft.com/office/drawing/2014/main" id="{31DDC06D-C17D-F740-88A3-DFC765EEADC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75080" y="3825466"/>
            <a:ext cx="2265362" cy="896938"/>
          </a:xfrm>
        </p:spPr>
        <p:txBody>
          <a:bodyPr/>
          <a:lstStyle>
            <a:lvl1pPr marL="0" indent="0">
              <a:buNone/>
              <a:defRPr sz="17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Insert - learning outcomes</a:t>
            </a:r>
          </a:p>
        </p:txBody>
      </p:sp>
      <p:sp>
        <p:nvSpPr>
          <p:cNvPr id="56" name="Text Placeholder 6">
            <a:extLst>
              <a:ext uri="{FF2B5EF4-FFF2-40B4-BE49-F238E27FC236}">
                <a16:creationId xmlns:a16="http://schemas.microsoft.com/office/drawing/2014/main" id="{9AB475DC-1DD7-7C46-8AB4-F3FDC42E0B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6745" y="3819178"/>
            <a:ext cx="2265362" cy="896938"/>
          </a:xfrm>
        </p:spPr>
        <p:txBody>
          <a:bodyPr/>
          <a:lstStyle>
            <a:lvl1pPr marL="0" indent="0">
              <a:buNone/>
              <a:defRPr sz="17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Insert - learning outcomes</a:t>
            </a:r>
          </a:p>
        </p:txBody>
      </p:sp>
    </p:spTree>
    <p:extLst>
      <p:ext uri="{BB962C8B-B14F-4D97-AF65-F5344CB8AC3E}">
        <p14:creationId xmlns:p14="http://schemas.microsoft.com/office/powerpoint/2010/main" val="771214642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2" pos="249">
          <p15:clr>
            <a:srgbClr val="FFFFFF"/>
          </p15:clr>
        </p15:guide>
        <p15:guide id="3" pos="5511">
          <p15:clr>
            <a:srgbClr val="FFFFFF"/>
          </p15:clr>
        </p15:guide>
        <p15:guide id="7" orient="horz" pos="4201">
          <p15:clr>
            <a:srgbClr val="FFFFFF"/>
          </p15:clr>
        </p15:guide>
        <p15:guide id="10" orient="horz" pos="686" userDrawn="1">
          <p15:clr>
            <a:srgbClr val="FFFFFF"/>
          </p15:clr>
        </p15:guide>
        <p15:guide id="11" pos="2880">
          <p15:clr>
            <a:srgbClr val="FFFFFF"/>
          </p15:clr>
        </p15:guide>
        <p15:guide id="12" pos="4150">
          <p15:clr>
            <a:srgbClr val="FFFFFF"/>
          </p15:clr>
        </p15:guide>
        <p15:guide id="13" pos="1565">
          <p15:clr>
            <a:srgbClr val="FFFFFF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ounter video l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5863318A-3A14-A749-A782-3677CFD8B6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72833" y="1092241"/>
            <a:ext cx="374317" cy="374317"/>
          </a:xfrm>
          <a:prstGeom prst="rect">
            <a:avLst/>
          </a:prstGeom>
        </p:spPr>
      </p:pic>
      <p:sp>
        <p:nvSpPr>
          <p:cNvPr id="20" name="Shape 20"/>
          <p:cNvSpPr/>
          <p:nvPr/>
        </p:nvSpPr>
        <p:spPr>
          <a:xfrm flipV="1">
            <a:off x="395289" y="873125"/>
            <a:ext cx="8353424" cy="0"/>
          </a:xfrm>
          <a:prstGeom prst="line">
            <a:avLst/>
          </a:prstGeom>
          <a:ln w="12700">
            <a:solidFill>
              <a:srgbClr val="25233F"/>
            </a:solidFill>
            <a:miter/>
          </a:ln>
        </p:spPr>
        <p:txBody>
          <a:bodyPr lIns="22860" rIns="22860"/>
          <a:lstStyle/>
          <a:p>
            <a:endParaRPr sz="450"/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xfrm>
            <a:off x="8559526" y="6484422"/>
            <a:ext cx="182099" cy="18466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E39DAE-67D8-7945-A118-FCB2C748C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415063"/>
            <a:ext cx="3708400" cy="273845"/>
          </a:xfrm>
        </p:spPr>
        <p:txBody>
          <a:bodyPr/>
          <a:lstStyle>
            <a:lvl1pPr algn="r">
              <a:defRPr sz="1000" b="1" i="0">
                <a:solidFill>
                  <a:srgbClr val="25233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477B80-07B4-E044-9FB6-FD6587A4E23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309" y="361950"/>
            <a:ext cx="1104891" cy="380771"/>
          </a:xfrm>
          <a:prstGeom prst="rect">
            <a:avLst/>
          </a:prstGeom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BC5C841-1193-2343-9E34-25056BEE335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4153" y="992611"/>
            <a:ext cx="5296060" cy="650074"/>
          </a:xfrm>
        </p:spPr>
        <p:txBody>
          <a:bodyPr/>
          <a:lstStyle>
            <a:lvl1pPr marL="0" indent="0">
              <a:buFontTx/>
              <a:buNone/>
              <a:defRPr sz="3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Insert – video title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56DBC01-C9EF-9648-B503-2BBEC17C47DB}"/>
              </a:ext>
            </a:extLst>
          </p:cNvPr>
          <p:cNvSpPr/>
          <p:nvPr userDrawn="1"/>
        </p:nvSpPr>
        <p:spPr>
          <a:xfrm>
            <a:off x="395287" y="1634592"/>
            <a:ext cx="7451863" cy="4191673"/>
          </a:xfrm>
          <a:prstGeom prst="rect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1D5EAFA-CE16-8F48-B836-34A7407763C5}"/>
              </a:ext>
            </a:extLst>
          </p:cNvPr>
          <p:cNvGrpSpPr/>
          <p:nvPr userDrawn="1"/>
        </p:nvGrpSpPr>
        <p:grpSpPr>
          <a:xfrm>
            <a:off x="395288" y="6073323"/>
            <a:ext cx="2079653" cy="283221"/>
            <a:chOff x="395288" y="6073323"/>
            <a:chExt cx="2079653" cy="283221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6B59F56-2A52-9E4B-9F27-69B2D8416B0D}"/>
                </a:ext>
              </a:extLst>
            </p:cNvPr>
            <p:cNvGrpSpPr/>
            <p:nvPr userDrawn="1"/>
          </p:nvGrpSpPr>
          <p:grpSpPr>
            <a:xfrm>
              <a:off x="395288" y="6073323"/>
              <a:ext cx="2079653" cy="283221"/>
              <a:chOff x="395288" y="6073323"/>
              <a:chExt cx="2079653" cy="283221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E263EAB8-01E5-B245-9F56-F705EF989EF2}"/>
                  </a:ext>
                </a:extLst>
              </p:cNvPr>
              <p:cNvGrpSpPr/>
              <p:nvPr userDrawn="1"/>
            </p:nvGrpSpPr>
            <p:grpSpPr>
              <a:xfrm>
                <a:off x="395288" y="6073323"/>
                <a:ext cx="2079653" cy="283221"/>
                <a:chOff x="2506068" y="6091812"/>
                <a:chExt cx="2079653" cy="283221"/>
              </a:xfrm>
              <a:solidFill>
                <a:srgbClr val="4EB7A0"/>
              </a:solidFill>
            </p:grpSpPr>
            <p:sp>
              <p:nvSpPr>
                <p:cNvPr id="24" name="Oval 23">
                  <a:extLst>
                    <a:ext uri="{FF2B5EF4-FFF2-40B4-BE49-F238E27FC236}">
                      <a16:creationId xmlns:a16="http://schemas.microsoft.com/office/drawing/2014/main" id="{AFD9B71C-9E17-B84A-8EC6-FCC2EA6B6956}"/>
                    </a:ext>
                  </a:extLst>
                </p:cNvPr>
                <p:cNvSpPr/>
                <p:nvPr userDrawn="1"/>
              </p:nvSpPr>
              <p:spPr>
                <a:xfrm>
                  <a:off x="2506068" y="6091812"/>
                  <a:ext cx="283221" cy="283221"/>
                </a:xfrm>
                <a:prstGeom prst="ellipse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25400" tIns="25400" rIns="25400" bIns="25400" numCol="1" rtlCol="0" anchor="ctr">
                  <a:noAutofit/>
                </a:bodyPr>
                <a:lstStyle/>
                <a:p>
                  <a:pPr algn="ctr" defTabSz="292100"/>
                  <a:endParaRPr lang="en-US" sz="11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endParaRPr>
                </a:p>
              </p:txBody>
            </p:sp>
            <p:sp>
              <p:nvSpPr>
                <p:cNvPr id="25" name="Oval 24">
                  <a:extLst>
                    <a:ext uri="{FF2B5EF4-FFF2-40B4-BE49-F238E27FC236}">
                      <a16:creationId xmlns:a16="http://schemas.microsoft.com/office/drawing/2014/main" id="{B5EB7512-B44F-9C4F-ADFF-5F85E34EC3CE}"/>
                    </a:ext>
                  </a:extLst>
                </p:cNvPr>
                <p:cNvSpPr/>
                <p:nvPr userDrawn="1"/>
              </p:nvSpPr>
              <p:spPr>
                <a:xfrm>
                  <a:off x="4302500" y="6091812"/>
                  <a:ext cx="283221" cy="283221"/>
                </a:xfrm>
                <a:prstGeom prst="ellipse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25400" tIns="25400" rIns="25400" bIns="25400" numCol="1" rtlCol="0" anchor="ctr">
                  <a:noAutofit/>
                </a:bodyPr>
                <a:lstStyle/>
                <a:p>
                  <a:pPr algn="ctr" defTabSz="292100"/>
                  <a:endParaRPr lang="en-US" sz="11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endParaRPr>
                </a:p>
              </p:txBody>
            </p:sp>
          </p:grp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FDD4B94-A939-E84E-8F51-95CABDA74085}"/>
                  </a:ext>
                </a:extLst>
              </p:cNvPr>
              <p:cNvSpPr/>
              <p:nvPr userDrawn="1"/>
            </p:nvSpPr>
            <p:spPr>
              <a:xfrm>
                <a:off x="517891" y="6075641"/>
                <a:ext cx="1836891" cy="280903"/>
              </a:xfrm>
              <a:prstGeom prst="rect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25400" tIns="25400" rIns="25400" bIns="25400" numCol="1" rtlCol="0" anchor="ctr">
                <a:noAutofit/>
              </a:bodyPr>
              <a:lstStyle/>
              <a:p>
                <a:pPr algn="ctr" defTabSz="292100"/>
                <a:endParaRPr lang="en-US" sz="11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endParaRPr>
              </a:p>
            </p:txBody>
          </p:sp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7EA116-D508-BC4D-A097-6197E1575DC2}"/>
                </a:ext>
              </a:extLst>
            </p:cNvPr>
            <p:cNvSpPr txBox="1"/>
            <p:nvPr userDrawn="1"/>
          </p:nvSpPr>
          <p:spPr>
            <a:xfrm>
              <a:off x="395288" y="6077229"/>
              <a:ext cx="2079653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spc="30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Century Gothic" panose="020B0502020202020204" pitchFamily="34" charset="0"/>
                  <a:ea typeface="+mj-ea"/>
                  <a:cs typeface="+mj-cs"/>
                  <a:sym typeface="Calibri"/>
                </a:rPr>
                <a:t>VIEW VIDEO</a:t>
              </a: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491B02E9-2FCF-864E-9E95-8FF42D203985}"/>
              </a:ext>
            </a:extLst>
          </p:cNvPr>
          <p:cNvSpPr/>
          <p:nvPr userDrawn="1"/>
        </p:nvSpPr>
        <p:spPr>
          <a:xfrm>
            <a:off x="533644" y="6288671"/>
            <a:ext cx="1802941" cy="66714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2473669835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2" pos="249">
          <p15:clr>
            <a:srgbClr val="FFFFFF"/>
          </p15:clr>
        </p15:guide>
        <p15:guide id="3" pos="5511">
          <p15:clr>
            <a:srgbClr val="FFFFFF"/>
          </p15:clr>
        </p15:guide>
        <p15:guide id="7" orient="horz" pos="4201">
          <p15:clr>
            <a:srgbClr val="FFFFFF"/>
          </p15:clr>
        </p15:guide>
        <p15:guide id="11" pos="2880">
          <p15:clr>
            <a:srgbClr val="FFFFFF"/>
          </p15:clr>
        </p15:guide>
        <p15:guide id="12" pos="4150">
          <p15:clr>
            <a:srgbClr val="FFFFFF"/>
          </p15:clr>
        </p15:guide>
        <p15:guide id="13" pos="1565">
          <p15:clr>
            <a:srgbClr val="FFFFFF"/>
          </p15:clr>
        </p15:guide>
        <p15:guide id="14" orient="horz" pos="686" userDrawn="1">
          <p15:clr>
            <a:srgbClr val="FFFFFF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ounter activity l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AA526E88-591A-5A48-9608-6CF55CA8A2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2463" y="1095802"/>
            <a:ext cx="369408" cy="369408"/>
          </a:xfrm>
          <a:prstGeom prst="rect">
            <a:avLst/>
          </a:prstGeom>
        </p:spPr>
      </p:pic>
      <p:sp>
        <p:nvSpPr>
          <p:cNvPr id="20" name="Shape 20"/>
          <p:cNvSpPr/>
          <p:nvPr/>
        </p:nvSpPr>
        <p:spPr>
          <a:xfrm flipV="1">
            <a:off x="395289" y="873125"/>
            <a:ext cx="8353424" cy="0"/>
          </a:xfrm>
          <a:prstGeom prst="line">
            <a:avLst/>
          </a:prstGeom>
          <a:ln w="12700">
            <a:solidFill>
              <a:srgbClr val="25233F"/>
            </a:solidFill>
            <a:miter/>
          </a:ln>
        </p:spPr>
        <p:txBody>
          <a:bodyPr lIns="22860" rIns="22860"/>
          <a:lstStyle/>
          <a:p>
            <a:endParaRPr sz="450"/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xfrm>
            <a:off x="8559526" y="6484422"/>
            <a:ext cx="182099" cy="18466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E39DAE-67D8-7945-A118-FCB2C748C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415063"/>
            <a:ext cx="3708400" cy="273845"/>
          </a:xfrm>
        </p:spPr>
        <p:txBody>
          <a:bodyPr/>
          <a:lstStyle>
            <a:lvl1pPr algn="r">
              <a:defRPr sz="1000" b="1" i="0">
                <a:solidFill>
                  <a:srgbClr val="25233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477B80-07B4-E044-9FB6-FD6587A4E23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309" y="361950"/>
            <a:ext cx="1104891" cy="380771"/>
          </a:xfrm>
          <a:prstGeom prst="rect">
            <a:avLst/>
          </a:prstGeom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BC5C841-1193-2343-9E34-25056BEE335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4153" y="992611"/>
            <a:ext cx="5296060" cy="650074"/>
          </a:xfrm>
        </p:spPr>
        <p:txBody>
          <a:bodyPr/>
          <a:lstStyle>
            <a:lvl1pPr marL="0" indent="0">
              <a:buFontTx/>
              <a:buNone/>
              <a:defRPr sz="3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Insert – activity title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56DBC01-C9EF-9648-B503-2BBEC17C47DB}"/>
              </a:ext>
            </a:extLst>
          </p:cNvPr>
          <p:cNvSpPr/>
          <p:nvPr userDrawn="1"/>
        </p:nvSpPr>
        <p:spPr>
          <a:xfrm>
            <a:off x="395288" y="1634593"/>
            <a:ext cx="6458430" cy="4305620"/>
          </a:xfrm>
          <a:prstGeom prst="rect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746165B-FD5E-D142-B209-0F421515942D}"/>
              </a:ext>
            </a:extLst>
          </p:cNvPr>
          <p:cNvGrpSpPr/>
          <p:nvPr userDrawn="1"/>
        </p:nvGrpSpPr>
        <p:grpSpPr>
          <a:xfrm>
            <a:off x="395288" y="6073323"/>
            <a:ext cx="2079653" cy="283221"/>
            <a:chOff x="395288" y="6073323"/>
            <a:chExt cx="2079653" cy="283221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A07B9E0-7E2D-E542-8AA9-D66E50376C42}"/>
                </a:ext>
              </a:extLst>
            </p:cNvPr>
            <p:cNvGrpSpPr/>
            <p:nvPr userDrawn="1"/>
          </p:nvGrpSpPr>
          <p:grpSpPr>
            <a:xfrm>
              <a:off x="395288" y="6073323"/>
              <a:ext cx="2079653" cy="283221"/>
              <a:chOff x="395288" y="6073323"/>
              <a:chExt cx="2079653" cy="283221"/>
            </a:xfrm>
          </p:grpSpPr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E3154BD2-E823-AE40-8A78-1FB9A1E8DC56}"/>
                  </a:ext>
                </a:extLst>
              </p:cNvPr>
              <p:cNvGrpSpPr/>
              <p:nvPr userDrawn="1"/>
            </p:nvGrpSpPr>
            <p:grpSpPr>
              <a:xfrm>
                <a:off x="395288" y="6073323"/>
                <a:ext cx="2079653" cy="283221"/>
                <a:chOff x="2506068" y="6091812"/>
                <a:chExt cx="2079653" cy="283221"/>
              </a:xfrm>
              <a:solidFill>
                <a:srgbClr val="4EB7A0"/>
              </a:solidFill>
            </p:grpSpPr>
            <p:sp>
              <p:nvSpPr>
                <p:cNvPr id="29" name="Oval 28">
                  <a:extLst>
                    <a:ext uri="{FF2B5EF4-FFF2-40B4-BE49-F238E27FC236}">
                      <a16:creationId xmlns:a16="http://schemas.microsoft.com/office/drawing/2014/main" id="{C2E7A077-99F2-3F45-BA4A-9E2BF4963469}"/>
                    </a:ext>
                  </a:extLst>
                </p:cNvPr>
                <p:cNvSpPr/>
                <p:nvPr userDrawn="1"/>
              </p:nvSpPr>
              <p:spPr>
                <a:xfrm>
                  <a:off x="2506068" y="6091812"/>
                  <a:ext cx="283221" cy="283221"/>
                </a:xfrm>
                <a:prstGeom prst="ellipse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25400" tIns="25400" rIns="25400" bIns="25400" numCol="1" rtlCol="0" anchor="ctr">
                  <a:noAutofit/>
                </a:bodyPr>
                <a:lstStyle/>
                <a:p>
                  <a:pPr algn="ctr" defTabSz="292100"/>
                  <a:endParaRPr lang="en-US" sz="11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endParaRPr>
                </a:p>
              </p:txBody>
            </p:sp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AA1850DF-4484-9842-B4AA-47277E070CE2}"/>
                    </a:ext>
                  </a:extLst>
                </p:cNvPr>
                <p:cNvSpPr/>
                <p:nvPr userDrawn="1"/>
              </p:nvSpPr>
              <p:spPr>
                <a:xfrm>
                  <a:off x="4302500" y="6091812"/>
                  <a:ext cx="283221" cy="283221"/>
                </a:xfrm>
                <a:prstGeom prst="ellipse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25400" tIns="25400" rIns="25400" bIns="25400" numCol="1" rtlCol="0" anchor="ctr">
                  <a:noAutofit/>
                </a:bodyPr>
                <a:lstStyle/>
                <a:p>
                  <a:pPr algn="ctr" defTabSz="292100"/>
                  <a:endParaRPr lang="en-US" sz="11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endParaRPr>
                </a:p>
              </p:txBody>
            </p:sp>
          </p:grp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F0CAAFDE-C1C2-0F4E-A140-8DA2DBEDADF8}"/>
                  </a:ext>
                </a:extLst>
              </p:cNvPr>
              <p:cNvSpPr/>
              <p:nvPr userDrawn="1"/>
            </p:nvSpPr>
            <p:spPr>
              <a:xfrm>
                <a:off x="517891" y="6075641"/>
                <a:ext cx="1836891" cy="280903"/>
              </a:xfrm>
              <a:prstGeom prst="rect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25400" tIns="25400" rIns="25400" bIns="25400" numCol="1" rtlCol="0" anchor="ctr">
                <a:noAutofit/>
              </a:bodyPr>
              <a:lstStyle/>
              <a:p>
                <a:pPr algn="ctr" defTabSz="292100"/>
                <a:endParaRPr lang="en-US" sz="11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endParaRPr>
              </a:p>
            </p:txBody>
          </p: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E89B730-CC01-F24D-AFF6-2AC3322A6300}"/>
                </a:ext>
              </a:extLst>
            </p:cNvPr>
            <p:cNvSpPr txBox="1"/>
            <p:nvPr userDrawn="1"/>
          </p:nvSpPr>
          <p:spPr>
            <a:xfrm>
              <a:off x="395288" y="6077229"/>
              <a:ext cx="2079653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spc="30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Century Gothic" panose="020B0502020202020204" pitchFamily="34" charset="0"/>
                  <a:ea typeface="+mj-ea"/>
                  <a:cs typeface="+mj-cs"/>
                  <a:sym typeface="Calibri"/>
                </a:rPr>
                <a:t>VIEW ACTIVITY</a:t>
              </a:r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C0E8D520-8FC3-1543-AD2D-9201B53F2EAE}"/>
              </a:ext>
            </a:extLst>
          </p:cNvPr>
          <p:cNvSpPr/>
          <p:nvPr userDrawn="1"/>
        </p:nvSpPr>
        <p:spPr>
          <a:xfrm>
            <a:off x="533644" y="6288671"/>
            <a:ext cx="1802941" cy="66714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1380251050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2" pos="249">
          <p15:clr>
            <a:srgbClr val="FFFFFF"/>
          </p15:clr>
        </p15:guide>
        <p15:guide id="3" pos="5511">
          <p15:clr>
            <a:srgbClr val="FFFFFF"/>
          </p15:clr>
        </p15:guide>
        <p15:guide id="7" orient="horz" pos="4201">
          <p15:clr>
            <a:srgbClr val="FFFFFF"/>
          </p15:clr>
        </p15:guide>
        <p15:guide id="11" pos="2880">
          <p15:clr>
            <a:srgbClr val="FFFFFF"/>
          </p15:clr>
        </p15:guide>
        <p15:guide id="12" pos="4150">
          <p15:clr>
            <a:srgbClr val="FFFFFF"/>
          </p15:clr>
        </p15:guide>
        <p15:guide id="13" pos="1565">
          <p15:clr>
            <a:srgbClr val="FFFFFF"/>
          </p15:clr>
        </p15:guide>
        <p15:guide id="14" orient="horz" pos="686" userDrawn="1">
          <p15:clr>
            <a:srgbClr val="FFFFFF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ent/activity shee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137">
            <a:extLst>
              <a:ext uri="{FF2B5EF4-FFF2-40B4-BE49-F238E27FC236}">
                <a16:creationId xmlns:a16="http://schemas.microsoft.com/office/drawing/2014/main" id="{3AE447CC-AC9D-3D45-8A65-2B6BD6F16228}"/>
              </a:ext>
            </a:extLst>
          </p:cNvPr>
          <p:cNvSpPr>
            <a:spLocks noChangeAspect="1"/>
          </p:cNvSpPr>
          <p:nvPr userDrawn="1"/>
        </p:nvSpPr>
        <p:spPr>
          <a:xfrm>
            <a:off x="-1836000" y="-1460902"/>
            <a:ext cx="6488014" cy="6488014"/>
          </a:xfrm>
          <a:prstGeom prst="ellipse">
            <a:avLst/>
          </a:prstGeom>
          <a:solidFill>
            <a:srgbClr val="38D4D6">
              <a:alpha val="19773"/>
            </a:srgb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2860" rIns="22860" anchor="ctr"/>
          <a:lstStyle/>
          <a:p>
            <a:endParaRPr sz="450" dirty="0"/>
          </a:p>
        </p:txBody>
      </p:sp>
      <p:sp>
        <p:nvSpPr>
          <p:cNvPr id="20" name="Shape 20"/>
          <p:cNvSpPr/>
          <p:nvPr/>
        </p:nvSpPr>
        <p:spPr>
          <a:xfrm flipV="1">
            <a:off x="395289" y="873125"/>
            <a:ext cx="8353424" cy="0"/>
          </a:xfrm>
          <a:prstGeom prst="line">
            <a:avLst/>
          </a:prstGeom>
          <a:ln w="12700">
            <a:solidFill>
              <a:srgbClr val="25233F"/>
            </a:solidFill>
            <a:miter/>
          </a:ln>
        </p:spPr>
        <p:txBody>
          <a:bodyPr lIns="22860" rIns="22860"/>
          <a:lstStyle/>
          <a:p>
            <a:endParaRPr sz="450"/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xfrm>
            <a:off x="8559526" y="6484422"/>
            <a:ext cx="182099" cy="18466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E39DAE-67D8-7945-A118-FCB2C748C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415063"/>
            <a:ext cx="3708400" cy="273845"/>
          </a:xfrm>
        </p:spPr>
        <p:txBody>
          <a:bodyPr/>
          <a:lstStyle>
            <a:lvl1pPr algn="r">
              <a:defRPr sz="1000" b="1" i="0">
                <a:solidFill>
                  <a:srgbClr val="25233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477B80-07B4-E044-9FB6-FD6587A4E2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309" y="361950"/>
            <a:ext cx="1104891" cy="3807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0ED11FA-33F8-B64E-9798-ABB1D413C6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9436" y="358902"/>
            <a:ext cx="383819" cy="383819"/>
          </a:xfrm>
          <a:prstGeom prst="rect">
            <a:avLst/>
          </a:prstGeom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BC5C841-1193-2343-9E34-25056BEE335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4153" y="1000702"/>
            <a:ext cx="5296060" cy="943359"/>
          </a:xfrm>
        </p:spPr>
        <p:txBody>
          <a:bodyPr/>
          <a:lstStyle>
            <a:lvl1pPr marL="0" indent="0">
              <a:buFontTx/>
              <a:buNone/>
              <a:defRPr sz="3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Student/activity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2CB7DDE-D470-2E4A-B1D5-7BDEF625B5A6}"/>
              </a:ext>
            </a:extLst>
          </p:cNvPr>
          <p:cNvSpPr>
            <a:spLocks noChangeAspect="1"/>
          </p:cNvSpPr>
          <p:nvPr userDrawn="1"/>
        </p:nvSpPr>
        <p:spPr>
          <a:xfrm>
            <a:off x="395289" y="1944061"/>
            <a:ext cx="3066870" cy="4337431"/>
          </a:xfrm>
          <a:prstGeom prst="rect">
            <a:avLst/>
          </a:prstGeom>
          <a:solidFill>
            <a:schemeClr val="tx1"/>
          </a:solidFill>
          <a:ln w="12700" cap="flat">
            <a:noFill/>
            <a:miter lim="400000"/>
          </a:ln>
          <a:effectLst>
            <a:outerShdw blurRad="254000" dir="8460000" sx="105000" sy="105000" algn="ctr" rotWithShape="0">
              <a:srgbClr val="000000">
                <a:alpha val="0"/>
              </a:srgbClr>
            </a:outerShdw>
          </a:effectLst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DCA50E-B617-0947-89AE-0A6F587BF583}"/>
              </a:ext>
            </a:extLst>
          </p:cNvPr>
          <p:cNvSpPr>
            <a:spLocks noChangeAspect="1"/>
          </p:cNvSpPr>
          <p:nvPr userDrawn="1"/>
        </p:nvSpPr>
        <p:spPr>
          <a:xfrm>
            <a:off x="3816433" y="1944061"/>
            <a:ext cx="3066870" cy="4337431"/>
          </a:xfrm>
          <a:prstGeom prst="rect">
            <a:avLst/>
          </a:prstGeom>
          <a:solidFill>
            <a:schemeClr val="tx1"/>
          </a:solidFill>
          <a:ln w="12700" cap="flat">
            <a:noFill/>
            <a:miter lim="400000"/>
          </a:ln>
          <a:effectLst>
            <a:outerShdw blurRad="254000" dir="8460000" sx="105000" sy="105000" algn="ctr" rotWithShape="0">
              <a:srgbClr val="000000">
                <a:alpha val="0"/>
              </a:srgbClr>
            </a:outerShdw>
          </a:effectLst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975797412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2" pos="249">
          <p15:clr>
            <a:srgbClr val="FFFFFF"/>
          </p15:clr>
        </p15:guide>
        <p15:guide id="3" pos="5511">
          <p15:clr>
            <a:srgbClr val="FFFFFF"/>
          </p15:clr>
        </p15:guide>
        <p15:guide id="7" orient="horz" pos="4201">
          <p15:clr>
            <a:srgbClr val="FFFFFF"/>
          </p15:clr>
        </p15:guide>
        <p15:guide id="10" orient="horz" pos="686" userDrawn="1">
          <p15:clr>
            <a:srgbClr val="FFFFFF"/>
          </p15:clr>
        </p15:guide>
        <p15:guide id="11" pos="2880">
          <p15:clr>
            <a:srgbClr val="FFFFFF"/>
          </p15:clr>
        </p15:guide>
        <p15:guide id="12" pos="4150">
          <p15:clr>
            <a:srgbClr val="FFFFFF"/>
          </p15:clr>
        </p15:guide>
        <p15:guide id="13" pos="1565">
          <p15:clr>
            <a:srgbClr val="FFFFFF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tandard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210">
            <a:extLst>
              <a:ext uri="{FF2B5EF4-FFF2-40B4-BE49-F238E27FC236}">
                <a16:creationId xmlns:a16="http://schemas.microsoft.com/office/drawing/2014/main" id="{3DADD7AA-5163-B64F-8069-915E52548D8B}"/>
              </a:ext>
            </a:extLst>
          </p:cNvPr>
          <p:cNvSpPr/>
          <p:nvPr userDrawn="1"/>
        </p:nvSpPr>
        <p:spPr>
          <a:xfrm>
            <a:off x="-2462890" y="-2587279"/>
            <a:ext cx="8459929" cy="8459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80" h="21589" extrusionOk="0">
                <a:moveTo>
                  <a:pt x="9841" y="0"/>
                </a:moveTo>
                <a:cubicBezTo>
                  <a:pt x="7322" y="0"/>
                  <a:pt x="4803" y="1055"/>
                  <a:pt x="2882" y="3163"/>
                </a:cubicBezTo>
                <a:cubicBezTo>
                  <a:pt x="-961" y="7378"/>
                  <a:pt x="-961" y="14210"/>
                  <a:pt x="2882" y="18426"/>
                </a:cubicBezTo>
                <a:cubicBezTo>
                  <a:pt x="4817" y="20548"/>
                  <a:pt x="7357" y="21600"/>
                  <a:pt x="9893" y="21585"/>
                </a:cubicBezTo>
                <a:lnTo>
                  <a:pt x="9893" y="21589"/>
                </a:lnTo>
                <a:lnTo>
                  <a:pt x="19679" y="21589"/>
                </a:lnTo>
                <a:lnTo>
                  <a:pt x="16802" y="18419"/>
                </a:lnTo>
                <a:cubicBezTo>
                  <a:pt x="20639" y="14203"/>
                  <a:pt x="20637" y="7376"/>
                  <a:pt x="16796" y="3163"/>
                </a:cubicBezTo>
                <a:cubicBezTo>
                  <a:pt x="14875" y="1055"/>
                  <a:pt x="12359" y="0"/>
                  <a:pt x="9841" y="0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anchor="ctr">
            <a:noAutofit/>
          </a:bodyPr>
          <a:lstStyle/>
          <a:p>
            <a:pPr algn="ctr" defTabSz="2921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100" dirty="0"/>
          </a:p>
        </p:txBody>
      </p:sp>
      <p:sp>
        <p:nvSpPr>
          <p:cNvPr id="20" name="Shape 20"/>
          <p:cNvSpPr/>
          <p:nvPr/>
        </p:nvSpPr>
        <p:spPr>
          <a:xfrm flipV="1">
            <a:off x="395289" y="873125"/>
            <a:ext cx="8353424" cy="0"/>
          </a:xfrm>
          <a:prstGeom prst="line">
            <a:avLst/>
          </a:prstGeom>
          <a:ln w="12700">
            <a:solidFill>
              <a:srgbClr val="25233F"/>
            </a:solidFill>
            <a:miter/>
          </a:ln>
        </p:spPr>
        <p:txBody>
          <a:bodyPr lIns="22860" rIns="22860"/>
          <a:lstStyle/>
          <a:p>
            <a:endParaRPr sz="450"/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xfrm>
            <a:off x="8559526" y="6484422"/>
            <a:ext cx="182099" cy="18466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E39DAE-67D8-7945-A118-FCB2C748C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415063"/>
            <a:ext cx="3708400" cy="273845"/>
          </a:xfrm>
        </p:spPr>
        <p:txBody>
          <a:bodyPr/>
          <a:lstStyle>
            <a:lvl1pPr algn="r">
              <a:defRPr sz="1000" b="1" i="0">
                <a:solidFill>
                  <a:srgbClr val="25233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477B80-07B4-E044-9FB6-FD6587A4E2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309" y="361950"/>
            <a:ext cx="1104891" cy="3807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0ED11FA-33F8-B64E-9798-ABB1D413C6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9436" y="358902"/>
            <a:ext cx="383819" cy="383819"/>
          </a:xfrm>
          <a:prstGeom prst="rect">
            <a:avLst/>
          </a:prstGeom>
        </p:spPr>
      </p:pic>
      <p:sp>
        <p:nvSpPr>
          <p:cNvPr id="11" name="Text Placeholder 16">
            <a:extLst>
              <a:ext uri="{FF2B5EF4-FFF2-40B4-BE49-F238E27FC236}">
                <a16:creationId xmlns:a16="http://schemas.microsoft.com/office/drawing/2014/main" id="{21FECE8D-0AC1-F842-96D6-5247CA0175B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4153" y="992611"/>
            <a:ext cx="5296060" cy="650074"/>
          </a:xfrm>
        </p:spPr>
        <p:txBody>
          <a:bodyPr/>
          <a:lstStyle>
            <a:lvl1pPr marL="0" indent="0">
              <a:buFontTx/>
              <a:buNone/>
              <a:defRPr sz="3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Insert title</a:t>
            </a:r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27FCF3A7-5046-D948-882C-53D96DD40A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4153" y="2421934"/>
            <a:ext cx="5296060" cy="650074"/>
          </a:xfrm>
        </p:spPr>
        <p:txBody>
          <a:bodyPr/>
          <a:lstStyle>
            <a:lvl1pPr marL="0" indent="0">
              <a:buFontTx/>
              <a:buNone/>
              <a:defRPr sz="2400" b="1" i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Insert</a:t>
            </a:r>
          </a:p>
        </p:txBody>
      </p:sp>
    </p:spTree>
    <p:extLst>
      <p:ext uri="{BB962C8B-B14F-4D97-AF65-F5344CB8AC3E}">
        <p14:creationId xmlns:p14="http://schemas.microsoft.com/office/powerpoint/2010/main" val="2552533529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2" pos="249">
          <p15:clr>
            <a:srgbClr val="FFFFFF"/>
          </p15:clr>
        </p15:guide>
        <p15:guide id="3" pos="5511">
          <p15:clr>
            <a:srgbClr val="FFFFFF"/>
          </p15:clr>
        </p15:guide>
        <p15:guide id="7" orient="horz" pos="4201">
          <p15:clr>
            <a:srgbClr val="FFFFFF"/>
          </p15:clr>
        </p15:guide>
        <p15:guide id="10" orient="horz" pos="686">
          <p15:clr>
            <a:srgbClr val="FFFFFF"/>
          </p15:clr>
        </p15:guide>
        <p15:guide id="11" pos="2880">
          <p15:clr>
            <a:srgbClr val="FFFFFF"/>
          </p15:clr>
        </p15:guide>
        <p15:guide id="12" pos="4150">
          <p15:clr>
            <a:srgbClr val="FFFFFF"/>
          </p15:clr>
        </p15:guide>
        <p15:guide id="13" pos="1565">
          <p15:clr>
            <a:srgbClr val="FFFFFF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edit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137">
            <a:extLst>
              <a:ext uri="{FF2B5EF4-FFF2-40B4-BE49-F238E27FC236}">
                <a16:creationId xmlns:a16="http://schemas.microsoft.com/office/drawing/2014/main" id="{3AE447CC-AC9D-3D45-8A65-2B6BD6F16228}"/>
              </a:ext>
            </a:extLst>
          </p:cNvPr>
          <p:cNvSpPr>
            <a:spLocks noChangeAspect="1"/>
          </p:cNvSpPr>
          <p:nvPr userDrawn="1"/>
        </p:nvSpPr>
        <p:spPr>
          <a:xfrm>
            <a:off x="-1836000" y="-1473841"/>
            <a:ext cx="6488014" cy="6488014"/>
          </a:xfrm>
          <a:prstGeom prst="ellipse">
            <a:avLst/>
          </a:prstGeom>
          <a:solidFill>
            <a:schemeClr val="accent1">
              <a:alpha val="19773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2860" rIns="22860" anchor="ctr"/>
          <a:lstStyle/>
          <a:p>
            <a:endParaRPr sz="450" dirty="0"/>
          </a:p>
        </p:txBody>
      </p:sp>
      <p:sp>
        <p:nvSpPr>
          <p:cNvPr id="20" name="Shape 20"/>
          <p:cNvSpPr/>
          <p:nvPr/>
        </p:nvSpPr>
        <p:spPr>
          <a:xfrm flipV="1">
            <a:off x="395289" y="873125"/>
            <a:ext cx="8353424" cy="0"/>
          </a:xfrm>
          <a:prstGeom prst="line">
            <a:avLst/>
          </a:prstGeom>
          <a:ln w="12700">
            <a:solidFill>
              <a:srgbClr val="25233F"/>
            </a:solidFill>
            <a:miter/>
          </a:ln>
        </p:spPr>
        <p:txBody>
          <a:bodyPr lIns="22860" rIns="22860"/>
          <a:lstStyle/>
          <a:p>
            <a:endParaRPr sz="450"/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xfrm>
            <a:off x="8559526" y="6484422"/>
            <a:ext cx="182099" cy="18466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E39DAE-67D8-7945-A118-FCB2C748C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415063"/>
            <a:ext cx="3708400" cy="273845"/>
          </a:xfrm>
        </p:spPr>
        <p:txBody>
          <a:bodyPr/>
          <a:lstStyle>
            <a:lvl1pPr algn="r">
              <a:defRPr sz="1000" b="1" i="0">
                <a:solidFill>
                  <a:srgbClr val="25233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477B80-07B4-E044-9FB6-FD6587A4E2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309" y="361950"/>
            <a:ext cx="1104891" cy="38077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C0BE9DA-46D1-6F40-A5AF-8DDB397B75FC}"/>
              </a:ext>
            </a:extLst>
          </p:cNvPr>
          <p:cNvSpPr txBox="1"/>
          <p:nvPr userDrawn="1"/>
        </p:nvSpPr>
        <p:spPr>
          <a:xfrm>
            <a:off x="363538" y="1172036"/>
            <a:ext cx="5114911" cy="61555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spc="0" normalizeH="0" baseline="0" dirty="0">
                <a:ln>
                  <a:noFill/>
                </a:ln>
                <a:solidFill>
                  <a:srgbClr val="25233F"/>
                </a:solidFill>
                <a:effectLst/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rPr>
              <a:t>Image credits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23B2E7-9F84-BD4D-BC02-8D01B255175F}"/>
              </a:ext>
            </a:extLst>
          </p:cNvPr>
          <p:cNvSpPr txBox="1"/>
          <p:nvPr userDrawn="1"/>
        </p:nvSpPr>
        <p:spPr>
          <a:xfrm>
            <a:off x="363538" y="6407479"/>
            <a:ext cx="7623622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All other images are courtesy of Encounter Edu</a:t>
            </a:r>
          </a:p>
        </p:txBody>
      </p:sp>
    </p:spTree>
    <p:extLst>
      <p:ext uri="{BB962C8B-B14F-4D97-AF65-F5344CB8AC3E}">
        <p14:creationId xmlns:p14="http://schemas.microsoft.com/office/powerpoint/2010/main" val="148997622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2" pos="249">
          <p15:clr>
            <a:srgbClr val="FFFFFF"/>
          </p15:clr>
        </p15:guide>
        <p15:guide id="3" pos="5511">
          <p15:clr>
            <a:srgbClr val="FFFFFF"/>
          </p15:clr>
        </p15:guide>
        <p15:guide id="7" orient="horz" pos="4201">
          <p15:clr>
            <a:srgbClr val="FFFFFF"/>
          </p15:clr>
        </p15:guide>
        <p15:guide id="10" orient="horz" pos="799">
          <p15:clr>
            <a:srgbClr val="FFFFFF"/>
          </p15:clr>
        </p15:guide>
        <p15:guide id="11" pos="2880">
          <p15:clr>
            <a:srgbClr val="FFFFFF"/>
          </p15:clr>
        </p15:guide>
        <p15:guide id="12" pos="4150">
          <p15:clr>
            <a:srgbClr val="FFFFFF"/>
          </p15:clr>
        </p15:guide>
        <p15:guide id="13" pos="1565">
          <p15:clr>
            <a:srgbClr val="FFFFFF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xfrm>
            <a:off x="8522727" y="6484422"/>
            <a:ext cx="182099" cy="18466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1481209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2" pos="249">
          <p15:clr>
            <a:srgbClr val="FFFFFF"/>
          </p15:clr>
        </p15:guide>
        <p15:guide id="3" pos="5511">
          <p15:clr>
            <a:srgbClr val="FFFFFF"/>
          </p15:clr>
        </p15:guide>
        <p15:guide id="7" orient="horz" pos="4201">
          <p15:clr>
            <a:srgbClr val="FFFFFF"/>
          </p15:clr>
        </p15:guide>
        <p15:guide id="10" orient="horz" pos="799">
          <p15:clr>
            <a:srgbClr val="FFFFFF"/>
          </p15:clr>
        </p15:guide>
        <p15:guide id="11" pos="2880">
          <p15:clr>
            <a:srgbClr val="FFFFFF"/>
          </p15:clr>
        </p15:guide>
        <p15:guide id="12" pos="1565">
          <p15:clr>
            <a:srgbClr val="FFFFFF"/>
          </p15:clr>
        </p15:guide>
        <p15:guide id="13" pos="4195">
          <p15:clr>
            <a:srgbClr val="FFFFFF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ech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xfrm>
            <a:off x="8522727" y="6484422"/>
            <a:ext cx="182099" cy="18466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Shape 210">
            <a:extLst>
              <a:ext uri="{FF2B5EF4-FFF2-40B4-BE49-F238E27FC236}">
                <a16:creationId xmlns:a16="http://schemas.microsoft.com/office/drawing/2014/main" id="{B7C66D5F-8250-4641-A405-C4E53849B313}"/>
              </a:ext>
            </a:extLst>
          </p:cNvPr>
          <p:cNvSpPr/>
          <p:nvPr userDrawn="1"/>
        </p:nvSpPr>
        <p:spPr>
          <a:xfrm>
            <a:off x="924280" y="2139397"/>
            <a:ext cx="2545835" cy="25459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80" h="21589" extrusionOk="0">
                <a:moveTo>
                  <a:pt x="9841" y="0"/>
                </a:moveTo>
                <a:cubicBezTo>
                  <a:pt x="7322" y="0"/>
                  <a:pt x="4803" y="1055"/>
                  <a:pt x="2882" y="3163"/>
                </a:cubicBezTo>
                <a:cubicBezTo>
                  <a:pt x="-961" y="7378"/>
                  <a:pt x="-961" y="14210"/>
                  <a:pt x="2882" y="18426"/>
                </a:cubicBezTo>
                <a:cubicBezTo>
                  <a:pt x="4817" y="20548"/>
                  <a:pt x="7357" y="21600"/>
                  <a:pt x="9893" y="21585"/>
                </a:cubicBezTo>
                <a:lnTo>
                  <a:pt x="9893" y="21589"/>
                </a:lnTo>
                <a:lnTo>
                  <a:pt x="19679" y="21589"/>
                </a:lnTo>
                <a:lnTo>
                  <a:pt x="16802" y="18419"/>
                </a:lnTo>
                <a:cubicBezTo>
                  <a:pt x="20639" y="14203"/>
                  <a:pt x="20637" y="7376"/>
                  <a:pt x="16796" y="3163"/>
                </a:cubicBezTo>
                <a:cubicBezTo>
                  <a:pt x="14875" y="1055"/>
                  <a:pt x="12359" y="0"/>
                  <a:pt x="9841" y="0"/>
                </a:cubicBez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anchor="ctr">
            <a:noAutofit/>
          </a:bodyPr>
          <a:lstStyle/>
          <a:p>
            <a:pPr algn="ctr" defTabSz="2921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1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69CA30-9EB4-1F4C-B41C-2236F19BEAC1}"/>
              </a:ext>
            </a:extLst>
          </p:cNvPr>
          <p:cNvSpPr txBox="1"/>
          <p:nvPr userDrawn="1"/>
        </p:nvSpPr>
        <p:spPr>
          <a:xfrm>
            <a:off x="4035451" y="3089211"/>
            <a:ext cx="4487276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accent4"/>
                </a:solidFill>
                <a:effectLst/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rPr>
              <a:t>Click through to master slide, to copy and paste element.</a:t>
            </a:r>
          </a:p>
        </p:txBody>
      </p:sp>
    </p:spTree>
    <p:extLst>
      <p:ext uri="{BB962C8B-B14F-4D97-AF65-F5344CB8AC3E}">
        <p14:creationId xmlns:p14="http://schemas.microsoft.com/office/powerpoint/2010/main" val="3755384202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2" pos="249">
          <p15:clr>
            <a:srgbClr val="FFFFFF"/>
          </p15:clr>
        </p15:guide>
        <p15:guide id="3" pos="5511">
          <p15:clr>
            <a:srgbClr val="FFFFFF"/>
          </p15:clr>
        </p15:guide>
        <p15:guide id="7" orient="horz" pos="4201">
          <p15:clr>
            <a:srgbClr val="FFFFFF"/>
          </p15:clr>
        </p15:guide>
        <p15:guide id="10" orient="horz" pos="799">
          <p15:clr>
            <a:srgbClr val="FFFFFF"/>
          </p15:clr>
        </p15:guide>
        <p15:guide id="11" pos="2880">
          <p15:clr>
            <a:srgbClr val="FFFFFF"/>
          </p15:clr>
        </p15:guide>
        <p15:guide id="12" pos="1565">
          <p15:clr>
            <a:srgbClr val="FFFFFF"/>
          </p15:clr>
        </p15:guide>
        <p15:guide id="13" pos="4195">
          <p15:clr>
            <a:srgbClr val="FFFFFF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flipV="1">
            <a:off x="395289" y="873125"/>
            <a:ext cx="8353424" cy="0"/>
          </a:xfrm>
          <a:prstGeom prst="line">
            <a:avLst/>
          </a:prstGeom>
          <a:ln w="12700">
            <a:solidFill>
              <a:srgbClr val="25233F"/>
            </a:solidFill>
            <a:miter/>
          </a:ln>
        </p:spPr>
        <p:txBody>
          <a:bodyPr lIns="22860" rIns="22860"/>
          <a:lstStyle/>
          <a:p>
            <a:endParaRPr sz="45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477B80-07B4-E044-9FB6-FD6587A4E2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309" y="361950"/>
            <a:ext cx="1104891" cy="3807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0ED11FA-33F8-B64E-9798-ABB1D413C6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9436" y="358902"/>
            <a:ext cx="383819" cy="38381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5E5E74D-9B54-F24F-BDC0-FE0E87D3637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288" y="1083601"/>
            <a:ext cx="1370147" cy="1027611"/>
          </a:xfrm>
          <a:prstGeom prst="rect">
            <a:avLst/>
          </a:prstGeom>
          <a:effectLst>
            <a:outerShdw blurRad="127000" dist="50800" dir="5400000" sx="105000" sy="105000" algn="ctr" rotWithShape="0">
              <a:srgbClr val="000000">
                <a:alpha val="3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88AADD9-4D5F-CB42-AB44-CD66A31D2C8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9341" y="1111724"/>
            <a:ext cx="1370147" cy="1027611"/>
          </a:xfrm>
          <a:prstGeom prst="rect">
            <a:avLst/>
          </a:prstGeom>
          <a:effectLst>
            <a:outerShdw blurRad="127000" dist="50800" dir="5400000" sx="105000" sy="105000" algn="ctr" rotWithShape="0">
              <a:srgbClr val="000000">
                <a:alpha val="3000"/>
              </a:srgb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680D870-6A34-4242-9CD8-CD791B630DE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3394" y="1083601"/>
            <a:ext cx="1370147" cy="1027611"/>
          </a:xfrm>
          <a:prstGeom prst="rect">
            <a:avLst/>
          </a:prstGeom>
          <a:effectLst>
            <a:outerShdw blurRad="127000" dist="50800" dir="5400000" sx="105000" sy="105000" algn="ctr" rotWithShape="0">
              <a:srgbClr val="000000">
                <a:alpha val="3000"/>
              </a:srgb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4ACAD37-691F-CB45-AB51-5B3D69012C32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7447" y="1111724"/>
            <a:ext cx="1370147" cy="1027611"/>
          </a:xfrm>
          <a:prstGeom prst="rect">
            <a:avLst/>
          </a:prstGeom>
          <a:effectLst>
            <a:outerShdw blurRad="127000" dist="50800" dir="5400000" sx="105000" sy="105000" algn="ctr" rotWithShape="0">
              <a:srgbClr val="000000">
                <a:alpha val="3000"/>
              </a:srgbClr>
            </a:outerShdw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764F4E6-F3FF-054E-8E7C-FCDF6E8CF2C7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1500" y="1111724"/>
            <a:ext cx="1370147" cy="1027611"/>
          </a:xfrm>
          <a:prstGeom prst="rect">
            <a:avLst/>
          </a:prstGeom>
          <a:effectLst>
            <a:outerShdw blurRad="127000" dist="50800" dir="5400000" sx="105000" sy="105000" algn="ctr" rotWithShape="0">
              <a:srgbClr val="000000">
                <a:alpha val="3000"/>
              </a:srgbClr>
            </a:outerShdw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49C0A1E-EA38-2A40-966B-AE1AB6EF8278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288" y="2522507"/>
            <a:ext cx="1370147" cy="1027611"/>
          </a:xfrm>
          <a:prstGeom prst="rect">
            <a:avLst/>
          </a:prstGeom>
          <a:effectLst>
            <a:outerShdw blurRad="127000" dist="50800" dir="5400000" sx="105000" sy="105000" algn="ctr" rotWithShape="0">
              <a:srgbClr val="000000">
                <a:alpha val="3000"/>
              </a:srgbClr>
            </a:outerShdw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75DBBE6-B942-764A-BEE1-23645974183A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9340" y="2522507"/>
            <a:ext cx="1370147" cy="1027611"/>
          </a:xfrm>
          <a:prstGeom prst="rect">
            <a:avLst/>
          </a:prstGeom>
          <a:effectLst>
            <a:outerShdw blurRad="127000" dist="50800" dir="5400000" sx="105000" sy="105000" algn="ctr" rotWithShape="0">
              <a:srgbClr val="000000">
                <a:alpha val="3000"/>
              </a:srgbClr>
            </a:outerShdw>
          </a:effec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1265C50-A7C2-A545-A647-234D93229E03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3394" y="2522506"/>
            <a:ext cx="1370147" cy="1027611"/>
          </a:xfrm>
          <a:prstGeom prst="rect">
            <a:avLst/>
          </a:prstGeom>
          <a:effectLst>
            <a:outerShdw blurRad="127000" dist="50800" dir="5400000" sx="105000" sy="105000" algn="ctr" rotWithShape="0">
              <a:srgbClr val="000000">
                <a:alpha val="3000"/>
              </a:srgbClr>
            </a:outerShdw>
          </a:effec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73B116A-80A6-DA44-8193-0CE064FA3FD4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7447" y="2522505"/>
            <a:ext cx="1370147" cy="1027611"/>
          </a:xfrm>
          <a:prstGeom prst="rect">
            <a:avLst/>
          </a:prstGeom>
          <a:effectLst>
            <a:outerShdw blurRad="127000" dist="50800" dir="5400000" sx="105000" sy="105000" algn="ctr" rotWithShape="0">
              <a:srgbClr val="000000">
                <a:alpha val="3000"/>
              </a:srgbClr>
            </a:outerShdw>
          </a:effec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17348F9-CD58-3D4E-9308-204CAF4A631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1499" y="2522505"/>
            <a:ext cx="1370147" cy="1027611"/>
          </a:xfrm>
          <a:prstGeom prst="rect">
            <a:avLst/>
          </a:prstGeom>
          <a:effectLst>
            <a:outerShdw blurRad="127000" dist="50800" dir="5400000" sx="105000" sy="105000" algn="ctr" rotWithShape="0">
              <a:srgbClr val="000000">
                <a:alpha val="3000"/>
              </a:srgbClr>
            </a:outerShdw>
          </a:effec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15AA43A-3285-C74D-9522-6A9109621A3C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288" y="3934052"/>
            <a:ext cx="1370147" cy="1027611"/>
          </a:xfrm>
          <a:prstGeom prst="rect">
            <a:avLst/>
          </a:prstGeom>
          <a:effectLst>
            <a:outerShdw blurRad="127000" dist="50800" dir="5400000" sx="105000" sy="105000" algn="ctr" rotWithShape="0">
              <a:srgbClr val="000000">
                <a:alpha val="3000"/>
              </a:srgbClr>
            </a:outerShdw>
          </a:effec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22C63F5-0DB1-9B43-9AEA-AD937802B5B0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2652" y="3933287"/>
            <a:ext cx="1370147" cy="1027611"/>
          </a:xfrm>
          <a:prstGeom prst="rect">
            <a:avLst/>
          </a:prstGeom>
          <a:effectLst>
            <a:outerShdw blurRad="127000" dist="50800" dir="5400000" sx="105000" sy="105000" algn="ctr" rotWithShape="0">
              <a:srgbClr val="000000">
                <a:alpha val="3000"/>
              </a:srgbClr>
            </a:outerShdw>
          </a:effec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ECA83D2-F03C-C242-852B-DBB809C8980B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0083" y="3933286"/>
            <a:ext cx="1370147" cy="1027611"/>
          </a:xfrm>
          <a:prstGeom prst="rect">
            <a:avLst/>
          </a:prstGeom>
          <a:effectLst>
            <a:outerShdw blurRad="127000" dist="50800" dir="5400000" sx="105000" sy="105000" algn="ctr" rotWithShape="0">
              <a:srgbClr val="000000">
                <a:alpha val="3000"/>
              </a:srgbClr>
            </a:outerShdw>
          </a:effec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DA371E9-FC67-7D43-B103-E8C29063A66E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7380" y="3933286"/>
            <a:ext cx="1370147" cy="1027611"/>
          </a:xfrm>
          <a:prstGeom prst="rect">
            <a:avLst/>
          </a:prstGeom>
          <a:effectLst>
            <a:outerShdw blurRad="127000" dist="50800" dir="5400000" sx="105000" sy="105000" algn="ctr" rotWithShape="0">
              <a:srgbClr val="000000">
                <a:alpha val="3000"/>
              </a:srgbClr>
            </a:outerShdw>
          </a:effec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B723428-4AE7-EB4A-AFF9-7D26C91FD4A1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54677" y="3933286"/>
            <a:ext cx="1370147" cy="1027611"/>
          </a:xfrm>
          <a:prstGeom prst="rect">
            <a:avLst/>
          </a:prstGeom>
          <a:effectLst>
            <a:outerShdw blurRad="127000" dist="50800" dir="5400000" sx="105000" sy="105000" algn="ctr" rotWithShape="0">
              <a:srgbClr val="000000">
                <a:alpha val="3000"/>
              </a:srgbClr>
            </a:outerShdw>
          </a:effectLst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32CBA17A-6831-EB4C-B831-1DD5377D2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415063"/>
            <a:ext cx="3708400" cy="273845"/>
          </a:xfrm>
        </p:spPr>
        <p:txBody>
          <a:bodyPr/>
          <a:lstStyle>
            <a:lvl1pPr algn="r">
              <a:defRPr sz="1000" b="1" i="0">
                <a:solidFill>
                  <a:srgbClr val="25233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62D2F5-7565-0C4C-B57F-625789053360}"/>
              </a:ext>
            </a:extLst>
          </p:cNvPr>
          <p:cNvSpPr txBox="1"/>
          <p:nvPr userDrawn="1"/>
        </p:nvSpPr>
        <p:spPr>
          <a:xfrm>
            <a:off x="395288" y="2153787"/>
            <a:ext cx="1370147" cy="21544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spc="0" normalizeH="0" baseline="0" dirty="0">
                <a:ln>
                  <a:noFill/>
                </a:ln>
                <a:solidFill>
                  <a:srgbClr val="464646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Title page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56650AE-AD64-1A4C-AC2E-408CD14D0762}"/>
              </a:ext>
            </a:extLst>
          </p:cNvPr>
          <p:cNvSpPr txBox="1"/>
          <p:nvPr userDrawn="1"/>
        </p:nvSpPr>
        <p:spPr>
          <a:xfrm>
            <a:off x="1979339" y="2153787"/>
            <a:ext cx="1370147" cy="21544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spc="0" normalizeH="0" baseline="0" dirty="0">
                <a:ln>
                  <a:noFill/>
                </a:ln>
                <a:solidFill>
                  <a:srgbClr val="464646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Learning outcomes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B6FD24C-EABA-7D46-99BB-7E6CDB65D7B1}"/>
              </a:ext>
            </a:extLst>
          </p:cNvPr>
          <p:cNvSpPr txBox="1"/>
          <p:nvPr userDrawn="1"/>
        </p:nvSpPr>
        <p:spPr>
          <a:xfrm>
            <a:off x="3535807" y="2153787"/>
            <a:ext cx="1370147" cy="21544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spc="0" normalizeH="0" baseline="0" dirty="0">
                <a:ln>
                  <a:noFill/>
                </a:ln>
                <a:solidFill>
                  <a:srgbClr val="464646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Learning outcomes 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F943E21-6E5A-C348-9741-0F34CA82B230}"/>
              </a:ext>
            </a:extLst>
          </p:cNvPr>
          <p:cNvSpPr txBox="1"/>
          <p:nvPr userDrawn="1"/>
        </p:nvSpPr>
        <p:spPr>
          <a:xfrm>
            <a:off x="5147446" y="2153787"/>
            <a:ext cx="1370147" cy="21544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spc="0" normalizeH="0" baseline="0" dirty="0">
                <a:ln>
                  <a:noFill/>
                </a:ln>
                <a:solidFill>
                  <a:srgbClr val="464646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Learning objectives 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346E5B1-8802-3D40-AAEE-7A42C76785CC}"/>
              </a:ext>
            </a:extLst>
          </p:cNvPr>
          <p:cNvSpPr txBox="1"/>
          <p:nvPr userDrawn="1"/>
        </p:nvSpPr>
        <p:spPr>
          <a:xfrm>
            <a:off x="6731498" y="2153787"/>
            <a:ext cx="1370147" cy="21544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spc="0" normalizeH="0" baseline="0" dirty="0">
                <a:ln>
                  <a:noFill/>
                </a:ln>
                <a:solidFill>
                  <a:srgbClr val="464646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Lesson brief 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C6F4FA6-B703-884E-AF90-73A4BE34B7CE}"/>
              </a:ext>
            </a:extLst>
          </p:cNvPr>
          <p:cNvSpPr txBox="1"/>
          <p:nvPr userDrawn="1"/>
        </p:nvSpPr>
        <p:spPr>
          <a:xfrm>
            <a:off x="395288" y="3590641"/>
            <a:ext cx="1370147" cy="21544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spc="0" normalizeH="0" baseline="0" dirty="0">
                <a:ln>
                  <a:noFill/>
                </a:ln>
                <a:solidFill>
                  <a:srgbClr val="464646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Standard page 1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BB842F8-1867-B648-BFE0-EB13EA2D1AED}"/>
              </a:ext>
            </a:extLst>
          </p:cNvPr>
          <p:cNvSpPr txBox="1"/>
          <p:nvPr userDrawn="1"/>
        </p:nvSpPr>
        <p:spPr>
          <a:xfrm>
            <a:off x="1979339" y="3590641"/>
            <a:ext cx="1370147" cy="21544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spc="0" normalizeH="0" baseline="0" dirty="0">
                <a:ln>
                  <a:noFill/>
                </a:ln>
                <a:solidFill>
                  <a:srgbClr val="464646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Standard page 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FB35A11-5A80-D040-9634-C54E188568E8}"/>
              </a:ext>
            </a:extLst>
          </p:cNvPr>
          <p:cNvSpPr txBox="1"/>
          <p:nvPr userDrawn="1"/>
        </p:nvSpPr>
        <p:spPr>
          <a:xfrm>
            <a:off x="3535807" y="3590641"/>
            <a:ext cx="1370147" cy="21544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spc="0" normalizeH="0" baseline="0" dirty="0">
                <a:ln>
                  <a:noFill/>
                </a:ln>
                <a:solidFill>
                  <a:srgbClr val="464646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Standard page 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B83495A-FC64-5348-B2CD-8F51E32C4F4B}"/>
              </a:ext>
            </a:extLst>
          </p:cNvPr>
          <p:cNvSpPr txBox="1"/>
          <p:nvPr userDrawn="1"/>
        </p:nvSpPr>
        <p:spPr>
          <a:xfrm>
            <a:off x="5147446" y="3590641"/>
            <a:ext cx="1370147" cy="21544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spc="0" normalizeH="0" baseline="0" dirty="0">
                <a:ln>
                  <a:noFill/>
                </a:ln>
                <a:solidFill>
                  <a:srgbClr val="464646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Standard page 4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6F7B569-63F7-0C4E-9481-5E1BD2FF34D0}"/>
              </a:ext>
            </a:extLst>
          </p:cNvPr>
          <p:cNvSpPr txBox="1"/>
          <p:nvPr userDrawn="1"/>
        </p:nvSpPr>
        <p:spPr>
          <a:xfrm>
            <a:off x="6731498" y="3590641"/>
            <a:ext cx="1370147" cy="21544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spc="0" normalizeH="0" baseline="0" dirty="0">
                <a:ln>
                  <a:noFill/>
                </a:ln>
                <a:solidFill>
                  <a:srgbClr val="464646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Points page 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F2EF091-5118-E948-BF51-2D2F702428D0}"/>
              </a:ext>
            </a:extLst>
          </p:cNvPr>
          <p:cNvSpPr txBox="1"/>
          <p:nvPr userDrawn="1"/>
        </p:nvSpPr>
        <p:spPr>
          <a:xfrm>
            <a:off x="358574" y="5006452"/>
            <a:ext cx="1370147" cy="21544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spc="0" normalizeH="0" baseline="0" dirty="0">
                <a:ln>
                  <a:noFill/>
                </a:ln>
                <a:solidFill>
                  <a:srgbClr val="464646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Points page 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AAFB0D7-A2DF-7D4C-BD3B-8F9BA9D477B3}"/>
              </a:ext>
            </a:extLst>
          </p:cNvPr>
          <p:cNvSpPr txBox="1"/>
          <p:nvPr userDrawn="1"/>
        </p:nvSpPr>
        <p:spPr>
          <a:xfrm>
            <a:off x="1942625" y="5006452"/>
            <a:ext cx="1370147" cy="21544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spc="0" normalizeH="0" baseline="0" dirty="0">
                <a:ln>
                  <a:noFill/>
                </a:ln>
                <a:solidFill>
                  <a:srgbClr val="464646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Points page 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53E9F97-E47C-4447-B622-4AC61A8932C0}"/>
              </a:ext>
            </a:extLst>
          </p:cNvPr>
          <p:cNvSpPr txBox="1"/>
          <p:nvPr userDrawn="1"/>
        </p:nvSpPr>
        <p:spPr>
          <a:xfrm>
            <a:off x="3499093" y="5006452"/>
            <a:ext cx="1370147" cy="21544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spc="0" normalizeH="0" baseline="0" dirty="0">
                <a:ln>
                  <a:noFill/>
                </a:ln>
                <a:solidFill>
                  <a:srgbClr val="464646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Encounter gallery link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C17771C-3BF1-F643-A32E-7CEA64CF2E07}"/>
              </a:ext>
            </a:extLst>
          </p:cNvPr>
          <p:cNvSpPr txBox="1"/>
          <p:nvPr userDrawn="1"/>
        </p:nvSpPr>
        <p:spPr>
          <a:xfrm>
            <a:off x="5110732" y="5006452"/>
            <a:ext cx="1370147" cy="21544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spc="0" normalizeH="0" baseline="0" dirty="0">
                <a:ln>
                  <a:noFill/>
                </a:ln>
                <a:solidFill>
                  <a:srgbClr val="464646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Encounter video link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2320F3E-194F-634E-A657-97C390C6D57B}"/>
              </a:ext>
            </a:extLst>
          </p:cNvPr>
          <p:cNvSpPr txBox="1"/>
          <p:nvPr userDrawn="1"/>
        </p:nvSpPr>
        <p:spPr>
          <a:xfrm>
            <a:off x="6694784" y="5006452"/>
            <a:ext cx="1370147" cy="21544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spc="0" normalizeH="0" baseline="0" dirty="0">
                <a:ln>
                  <a:noFill/>
                </a:ln>
                <a:solidFill>
                  <a:srgbClr val="464646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Encounter activity link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4C762D49-AD12-3B4B-866C-9F7803A3DF4B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288" y="5369422"/>
            <a:ext cx="1376974" cy="1032731"/>
          </a:xfrm>
          <a:prstGeom prst="rect">
            <a:avLst/>
          </a:prstGeom>
          <a:effectLst>
            <a:outerShdw blurRad="127000" dist="50800" dir="5400000" sx="105000" sy="105000" algn="ctr" rotWithShape="0">
              <a:srgbClr val="000000">
                <a:alpha val="3000"/>
              </a:srgbClr>
            </a:outerShdw>
          </a:effectLst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9D9EFD7F-A1B5-6145-9F39-51DDA6EF7A01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9339" y="5369422"/>
            <a:ext cx="1376974" cy="1032731"/>
          </a:xfrm>
          <a:prstGeom prst="rect">
            <a:avLst/>
          </a:prstGeom>
          <a:effectLst>
            <a:outerShdw blurRad="127000" dist="50800" dir="5400000" sx="105000" sy="105000" algn="ctr" rotWithShape="0">
              <a:srgbClr val="000000">
                <a:alpha val="3000"/>
              </a:srgbClr>
            </a:outerShdw>
          </a:effectLst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77EF068D-9417-C74F-B245-D4B584BA9552}"/>
              </a:ext>
            </a:extLst>
          </p:cNvPr>
          <p:cNvSpPr txBox="1"/>
          <p:nvPr userDrawn="1"/>
        </p:nvSpPr>
        <p:spPr>
          <a:xfrm>
            <a:off x="395288" y="6453646"/>
            <a:ext cx="1370147" cy="21544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spc="0" normalizeH="0" baseline="0" dirty="0">
                <a:ln>
                  <a:noFill/>
                </a:ln>
                <a:solidFill>
                  <a:srgbClr val="464646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Student/activity sheets 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9735FCD-8CFD-0E44-8694-C741894B70FC}"/>
              </a:ext>
            </a:extLst>
          </p:cNvPr>
          <p:cNvSpPr txBox="1"/>
          <p:nvPr userDrawn="1"/>
        </p:nvSpPr>
        <p:spPr>
          <a:xfrm>
            <a:off x="1979339" y="6453646"/>
            <a:ext cx="1370147" cy="21544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spc="0" normalizeH="0" baseline="0" dirty="0">
                <a:ln>
                  <a:noFill/>
                </a:ln>
                <a:solidFill>
                  <a:srgbClr val="464646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Credit page 1</a:t>
            </a:r>
          </a:p>
        </p:txBody>
      </p:sp>
    </p:spTree>
    <p:extLst>
      <p:ext uri="{BB962C8B-B14F-4D97-AF65-F5344CB8AC3E}">
        <p14:creationId xmlns:p14="http://schemas.microsoft.com/office/powerpoint/2010/main" val="2295124286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2" pos="249">
          <p15:clr>
            <a:srgbClr val="FFFFFF"/>
          </p15:clr>
        </p15:guide>
        <p15:guide id="3" pos="5511">
          <p15:clr>
            <a:srgbClr val="FFFFFF"/>
          </p15:clr>
        </p15:guide>
        <p15:guide id="7" orient="horz" pos="4201">
          <p15:clr>
            <a:srgbClr val="FFFFFF"/>
          </p15:clr>
        </p15:guide>
        <p15:guide id="10" orient="horz" pos="799">
          <p15:clr>
            <a:srgbClr val="FFFFFF"/>
          </p15:clr>
        </p15:guide>
        <p15:guide id="11" pos="2880">
          <p15:clr>
            <a:srgbClr val="FFFFFF"/>
          </p15:clr>
        </p15:guide>
        <p15:guide id="12" pos="4150">
          <p15:clr>
            <a:srgbClr val="FFFFFF"/>
          </p15:clr>
        </p15:guide>
        <p15:guide id="13" pos="1565">
          <p15:clr>
            <a:srgbClr val="FFFFFF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utcome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137">
            <a:extLst>
              <a:ext uri="{FF2B5EF4-FFF2-40B4-BE49-F238E27FC236}">
                <a16:creationId xmlns:a16="http://schemas.microsoft.com/office/drawing/2014/main" id="{3AE447CC-AC9D-3D45-8A65-2B6BD6F16228}"/>
              </a:ext>
            </a:extLst>
          </p:cNvPr>
          <p:cNvSpPr>
            <a:spLocks noChangeAspect="1"/>
          </p:cNvSpPr>
          <p:nvPr userDrawn="1"/>
        </p:nvSpPr>
        <p:spPr>
          <a:xfrm>
            <a:off x="-1840888" y="-1528792"/>
            <a:ext cx="6488014" cy="6488014"/>
          </a:xfrm>
          <a:prstGeom prst="ellipse">
            <a:avLst/>
          </a:prstGeom>
          <a:solidFill>
            <a:srgbClr val="38D4D6">
              <a:alpha val="19773"/>
            </a:srgb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2860" rIns="22860" anchor="ctr"/>
          <a:lstStyle/>
          <a:p>
            <a:endParaRPr sz="450" dirty="0"/>
          </a:p>
        </p:txBody>
      </p:sp>
      <p:sp>
        <p:nvSpPr>
          <p:cNvPr id="20" name="Shape 20"/>
          <p:cNvSpPr/>
          <p:nvPr/>
        </p:nvSpPr>
        <p:spPr>
          <a:xfrm flipV="1">
            <a:off x="395289" y="873125"/>
            <a:ext cx="8353424" cy="0"/>
          </a:xfrm>
          <a:prstGeom prst="line">
            <a:avLst/>
          </a:prstGeom>
          <a:ln w="12700">
            <a:solidFill>
              <a:srgbClr val="25233F"/>
            </a:solidFill>
            <a:miter/>
          </a:ln>
        </p:spPr>
        <p:txBody>
          <a:bodyPr lIns="22860" rIns="22860"/>
          <a:lstStyle/>
          <a:p>
            <a:endParaRPr sz="450"/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xfrm>
            <a:off x="8559526" y="6484422"/>
            <a:ext cx="182099" cy="18466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E39DAE-67D8-7945-A118-FCB2C748C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415063"/>
            <a:ext cx="3708400" cy="273845"/>
          </a:xfrm>
        </p:spPr>
        <p:txBody>
          <a:bodyPr/>
          <a:lstStyle>
            <a:lvl1pPr algn="r">
              <a:defRPr sz="1000" b="1" i="0">
                <a:solidFill>
                  <a:srgbClr val="25233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477B80-07B4-E044-9FB6-FD6587A4E2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309" y="361950"/>
            <a:ext cx="1104891" cy="3807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0ED11FA-33F8-B64E-9798-ABB1D413C6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9436" y="358902"/>
            <a:ext cx="383819" cy="383819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1B462A-E057-0C4F-8169-A69EB10E7AB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9946" y="1026912"/>
            <a:ext cx="2801937" cy="359903"/>
          </a:xfrm>
        </p:spPr>
        <p:txBody>
          <a:bodyPr/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Insert - Main Enquiry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CE1321D-AFC7-6849-BEE7-BE17FEA621F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9946" y="1276845"/>
            <a:ext cx="4086028" cy="1285277"/>
          </a:xfrm>
        </p:spPr>
        <p:txBody>
          <a:bodyPr/>
          <a:lstStyle>
            <a:lvl1pPr marL="0" indent="0">
              <a:buNone/>
              <a:defRPr sz="3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Insert – title</a:t>
            </a:r>
          </a:p>
        </p:txBody>
      </p:sp>
      <p:grpSp>
        <p:nvGrpSpPr>
          <p:cNvPr id="54" name="Group 166" descr="Gruppieren 2">
            <a:extLst>
              <a:ext uri="{FF2B5EF4-FFF2-40B4-BE49-F238E27FC236}">
                <a16:creationId xmlns:a16="http://schemas.microsoft.com/office/drawing/2014/main" id="{7927F03D-B990-A945-BF4E-1600F83F2273}"/>
              </a:ext>
            </a:extLst>
          </p:cNvPr>
          <p:cNvGrpSpPr/>
          <p:nvPr userDrawn="1"/>
        </p:nvGrpSpPr>
        <p:grpSpPr>
          <a:xfrm>
            <a:off x="3095199" y="2517707"/>
            <a:ext cx="1501076" cy="1539185"/>
            <a:chOff x="939242" y="252757"/>
            <a:chExt cx="3002151" cy="3078367"/>
          </a:xfrm>
        </p:grpSpPr>
        <p:sp>
          <p:nvSpPr>
            <p:cNvPr id="55" name="Shape 163" descr="Bogen 22">
              <a:extLst>
                <a:ext uri="{FF2B5EF4-FFF2-40B4-BE49-F238E27FC236}">
                  <a16:creationId xmlns:a16="http://schemas.microsoft.com/office/drawing/2014/main" id="{9CB09473-233C-9B46-B806-0C0C4139383B}"/>
                </a:ext>
              </a:extLst>
            </p:cNvPr>
            <p:cNvSpPr/>
            <p:nvPr/>
          </p:nvSpPr>
          <p:spPr>
            <a:xfrm rot="19542695">
              <a:off x="1257539" y="510928"/>
              <a:ext cx="2683854" cy="2820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239" extrusionOk="0">
                  <a:moveTo>
                    <a:pt x="10431" y="21239"/>
                  </a:moveTo>
                  <a:cubicBezTo>
                    <a:pt x="4280" y="20855"/>
                    <a:pt x="-379" y="15794"/>
                    <a:pt x="24" y="9936"/>
                  </a:cubicBezTo>
                  <a:cubicBezTo>
                    <a:pt x="428" y="4077"/>
                    <a:pt x="5741" y="-361"/>
                    <a:pt x="11892" y="23"/>
                  </a:cubicBezTo>
                  <a:cubicBezTo>
                    <a:pt x="15911" y="274"/>
                    <a:pt x="19476" y="2568"/>
                    <a:pt x="21221" y="6025"/>
                  </a:cubicBezTo>
                </a:path>
              </a:pathLst>
            </a:custGeom>
            <a:noFill/>
            <a:ln w="63500" cap="flat">
              <a:solidFill>
                <a:srgbClr val="38D4D6"/>
              </a:solidFill>
              <a:prstDash val="solid"/>
              <a:round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algn="ctr">
                <a:defRPr sz="1300"/>
              </a:pPr>
              <a:endParaRPr sz="650"/>
            </a:p>
          </p:txBody>
        </p:sp>
        <p:sp>
          <p:nvSpPr>
            <p:cNvPr id="57" name="Shape 165" descr="Textfeld 25">
              <a:extLst>
                <a:ext uri="{FF2B5EF4-FFF2-40B4-BE49-F238E27FC236}">
                  <a16:creationId xmlns:a16="http://schemas.microsoft.com/office/drawing/2014/main" id="{28C66F6B-1EC1-4143-8548-F21F45A19058}"/>
                </a:ext>
              </a:extLst>
            </p:cNvPr>
            <p:cNvSpPr/>
            <p:nvPr/>
          </p:nvSpPr>
          <p:spPr>
            <a:xfrm>
              <a:off x="939242" y="252757"/>
              <a:ext cx="711988" cy="5972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60" tIns="22860" rIns="22860" bIns="22860" numCol="1" anchor="t">
              <a:noAutofit/>
            </a:bodyPr>
            <a:lstStyle>
              <a:lvl1pPr algn="r">
                <a:defRPr sz="2600" b="1">
                  <a:solidFill>
                    <a:srgbClr val="25233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rPr sz="1300" dirty="0">
                  <a:solidFill>
                    <a:schemeClr val="bg1"/>
                  </a:solidFill>
                </a:rPr>
                <a:t>02</a:t>
              </a:r>
            </a:p>
          </p:txBody>
        </p:sp>
      </p:grpSp>
      <p:grpSp>
        <p:nvGrpSpPr>
          <p:cNvPr id="58" name="Group 170" descr="Gruppieren 2">
            <a:extLst>
              <a:ext uri="{FF2B5EF4-FFF2-40B4-BE49-F238E27FC236}">
                <a16:creationId xmlns:a16="http://schemas.microsoft.com/office/drawing/2014/main" id="{A3546537-95AC-3B4F-AAC9-14414225CEE7}"/>
              </a:ext>
            </a:extLst>
          </p:cNvPr>
          <p:cNvGrpSpPr/>
          <p:nvPr userDrawn="1"/>
        </p:nvGrpSpPr>
        <p:grpSpPr>
          <a:xfrm>
            <a:off x="5849886" y="2517707"/>
            <a:ext cx="1501076" cy="1539185"/>
            <a:chOff x="939242" y="252757"/>
            <a:chExt cx="3002151" cy="3078367"/>
          </a:xfrm>
        </p:grpSpPr>
        <p:sp>
          <p:nvSpPr>
            <p:cNvPr id="59" name="Shape 167" descr="Bogen 22">
              <a:extLst>
                <a:ext uri="{FF2B5EF4-FFF2-40B4-BE49-F238E27FC236}">
                  <a16:creationId xmlns:a16="http://schemas.microsoft.com/office/drawing/2014/main" id="{AC853973-87C9-344A-98BB-0BF93DB3F4D8}"/>
                </a:ext>
              </a:extLst>
            </p:cNvPr>
            <p:cNvSpPr/>
            <p:nvPr/>
          </p:nvSpPr>
          <p:spPr>
            <a:xfrm rot="19542695">
              <a:off x="1257539" y="510928"/>
              <a:ext cx="2683854" cy="2820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239" extrusionOk="0">
                  <a:moveTo>
                    <a:pt x="10431" y="21239"/>
                  </a:moveTo>
                  <a:cubicBezTo>
                    <a:pt x="4280" y="20855"/>
                    <a:pt x="-379" y="15794"/>
                    <a:pt x="24" y="9936"/>
                  </a:cubicBezTo>
                  <a:cubicBezTo>
                    <a:pt x="428" y="4077"/>
                    <a:pt x="5741" y="-361"/>
                    <a:pt x="11892" y="23"/>
                  </a:cubicBezTo>
                  <a:cubicBezTo>
                    <a:pt x="15911" y="274"/>
                    <a:pt x="19476" y="2568"/>
                    <a:pt x="21221" y="6025"/>
                  </a:cubicBezTo>
                </a:path>
              </a:pathLst>
            </a:custGeom>
            <a:noFill/>
            <a:ln w="63500" cap="flat">
              <a:solidFill>
                <a:srgbClr val="38D4D6"/>
              </a:solidFill>
              <a:prstDash val="solid"/>
              <a:round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algn="ctr">
                <a:defRPr sz="1300"/>
              </a:pPr>
              <a:endParaRPr sz="650"/>
            </a:p>
          </p:txBody>
        </p:sp>
        <p:sp>
          <p:nvSpPr>
            <p:cNvPr id="61" name="Shape 169" descr="Textfeld 25">
              <a:extLst>
                <a:ext uri="{FF2B5EF4-FFF2-40B4-BE49-F238E27FC236}">
                  <a16:creationId xmlns:a16="http://schemas.microsoft.com/office/drawing/2014/main" id="{D3D3B237-935B-FB48-8DA3-A6F8B7293586}"/>
                </a:ext>
              </a:extLst>
            </p:cNvPr>
            <p:cNvSpPr/>
            <p:nvPr/>
          </p:nvSpPr>
          <p:spPr>
            <a:xfrm>
              <a:off x="939242" y="252757"/>
              <a:ext cx="711988" cy="5972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60" tIns="22860" rIns="22860" bIns="22860" numCol="1" anchor="t">
              <a:noAutofit/>
            </a:bodyPr>
            <a:lstStyle>
              <a:lvl1pPr algn="r">
                <a:defRPr sz="2600" b="1">
                  <a:solidFill>
                    <a:srgbClr val="25233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rPr sz="1300" dirty="0">
                  <a:solidFill>
                    <a:schemeClr val="bg1"/>
                  </a:solidFill>
                </a:rPr>
                <a:t>03</a:t>
              </a:r>
            </a:p>
          </p:txBody>
        </p:sp>
      </p:grpSp>
      <p:grpSp>
        <p:nvGrpSpPr>
          <p:cNvPr id="62" name="Group 174" descr="Gruppieren 2">
            <a:extLst>
              <a:ext uri="{FF2B5EF4-FFF2-40B4-BE49-F238E27FC236}">
                <a16:creationId xmlns:a16="http://schemas.microsoft.com/office/drawing/2014/main" id="{F856CCB6-EBEB-B04C-A44B-2D772A558AB0}"/>
              </a:ext>
            </a:extLst>
          </p:cNvPr>
          <p:cNvGrpSpPr/>
          <p:nvPr userDrawn="1"/>
        </p:nvGrpSpPr>
        <p:grpSpPr>
          <a:xfrm>
            <a:off x="422738" y="4562714"/>
            <a:ext cx="1501076" cy="1539185"/>
            <a:chOff x="939242" y="252757"/>
            <a:chExt cx="3002151" cy="3078367"/>
          </a:xfrm>
        </p:grpSpPr>
        <p:sp>
          <p:nvSpPr>
            <p:cNvPr id="63" name="Shape 171" descr="Bogen 22">
              <a:extLst>
                <a:ext uri="{FF2B5EF4-FFF2-40B4-BE49-F238E27FC236}">
                  <a16:creationId xmlns:a16="http://schemas.microsoft.com/office/drawing/2014/main" id="{FE329192-0C3C-C24B-A051-289BF2F221CF}"/>
                </a:ext>
              </a:extLst>
            </p:cNvPr>
            <p:cNvSpPr/>
            <p:nvPr/>
          </p:nvSpPr>
          <p:spPr>
            <a:xfrm rot="19542695">
              <a:off x="1257539" y="510928"/>
              <a:ext cx="2683854" cy="2820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239" extrusionOk="0">
                  <a:moveTo>
                    <a:pt x="10431" y="21239"/>
                  </a:moveTo>
                  <a:cubicBezTo>
                    <a:pt x="4280" y="20855"/>
                    <a:pt x="-379" y="15794"/>
                    <a:pt x="24" y="9936"/>
                  </a:cubicBezTo>
                  <a:cubicBezTo>
                    <a:pt x="428" y="4077"/>
                    <a:pt x="5741" y="-361"/>
                    <a:pt x="11892" y="23"/>
                  </a:cubicBezTo>
                  <a:cubicBezTo>
                    <a:pt x="15911" y="274"/>
                    <a:pt x="19476" y="2568"/>
                    <a:pt x="21221" y="6025"/>
                  </a:cubicBezTo>
                </a:path>
              </a:pathLst>
            </a:custGeom>
            <a:noFill/>
            <a:ln w="63500" cap="flat">
              <a:solidFill>
                <a:srgbClr val="38D4D6"/>
              </a:solidFill>
              <a:prstDash val="solid"/>
              <a:round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algn="ctr">
                <a:defRPr sz="100"/>
              </a:pPr>
              <a:endParaRPr sz="100"/>
            </a:p>
          </p:txBody>
        </p:sp>
        <p:sp>
          <p:nvSpPr>
            <p:cNvPr id="65" name="Shape 173" descr="Textfeld 25">
              <a:extLst>
                <a:ext uri="{FF2B5EF4-FFF2-40B4-BE49-F238E27FC236}">
                  <a16:creationId xmlns:a16="http://schemas.microsoft.com/office/drawing/2014/main" id="{2D4D065E-01D0-BF46-B29B-DEF6FB33FD6E}"/>
                </a:ext>
              </a:extLst>
            </p:cNvPr>
            <p:cNvSpPr/>
            <p:nvPr/>
          </p:nvSpPr>
          <p:spPr>
            <a:xfrm>
              <a:off x="939242" y="252757"/>
              <a:ext cx="711988" cy="5972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60" tIns="22860" rIns="22860" bIns="22860" numCol="1" anchor="t">
              <a:noAutofit/>
            </a:bodyPr>
            <a:lstStyle>
              <a:lvl1pPr algn="r">
                <a:defRPr sz="2600" b="1">
                  <a:solidFill>
                    <a:srgbClr val="25233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rPr sz="1300" dirty="0">
                  <a:solidFill>
                    <a:schemeClr val="bg1"/>
                  </a:solidFill>
                </a:rPr>
                <a:t>04</a:t>
              </a:r>
            </a:p>
          </p:txBody>
        </p:sp>
      </p:grpSp>
      <p:grpSp>
        <p:nvGrpSpPr>
          <p:cNvPr id="66" name="Group 178" descr="Gruppieren 2">
            <a:extLst>
              <a:ext uri="{FF2B5EF4-FFF2-40B4-BE49-F238E27FC236}">
                <a16:creationId xmlns:a16="http://schemas.microsoft.com/office/drawing/2014/main" id="{821905F2-8063-184A-BB2F-3975AA45F68A}"/>
              </a:ext>
            </a:extLst>
          </p:cNvPr>
          <p:cNvGrpSpPr/>
          <p:nvPr userDrawn="1"/>
        </p:nvGrpSpPr>
        <p:grpSpPr>
          <a:xfrm>
            <a:off x="3095199" y="4464539"/>
            <a:ext cx="1501076" cy="1539185"/>
            <a:chOff x="939242" y="252757"/>
            <a:chExt cx="3002151" cy="3078367"/>
          </a:xfrm>
        </p:grpSpPr>
        <p:sp>
          <p:nvSpPr>
            <p:cNvPr id="67" name="Shape 175" descr="Bogen 22">
              <a:extLst>
                <a:ext uri="{FF2B5EF4-FFF2-40B4-BE49-F238E27FC236}">
                  <a16:creationId xmlns:a16="http://schemas.microsoft.com/office/drawing/2014/main" id="{CC99759B-160F-E94E-ADD8-B47AC542EA6D}"/>
                </a:ext>
              </a:extLst>
            </p:cNvPr>
            <p:cNvSpPr/>
            <p:nvPr/>
          </p:nvSpPr>
          <p:spPr>
            <a:xfrm rot="19542695">
              <a:off x="1257539" y="510928"/>
              <a:ext cx="2683854" cy="2820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239" extrusionOk="0">
                  <a:moveTo>
                    <a:pt x="10431" y="21239"/>
                  </a:moveTo>
                  <a:cubicBezTo>
                    <a:pt x="4280" y="20855"/>
                    <a:pt x="-379" y="15794"/>
                    <a:pt x="24" y="9936"/>
                  </a:cubicBezTo>
                  <a:cubicBezTo>
                    <a:pt x="428" y="4077"/>
                    <a:pt x="5741" y="-361"/>
                    <a:pt x="11892" y="23"/>
                  </a:cubicBezTo>
                  <a:cubicBezTo>
                    <a:pt x="15911" y="274"/>
                    <a:pt x="19476" y="2568"/>
                    <a:pt x="21221" y="6025"/>
                  </a:cubicBezTo>
                </a:path>
              </a:pathLst>
            </a:custGeom>
            <a:noFill/>
            <a:ln w="63500" cap="flat">
              <a:solidFill>
                <a:srgbClr val="38D4D6"/>
              </a:solidFill>
              <a:prstDash val="solid"/>
              <a:round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algn="ctr">
                <a:defRPr sz="1300"/>
              </a:pPr>
              <a:endParaRPr sz="650"/>
            </a:p>
          </p:txBody>
        </p:sp>
        <p:sp>
          <p:nvSpPr>
            <p:cNvPr id="69" name="Shape 177" descr="Textfeld 25">
              <a:extLst>
                <a:ext uri="{FF2B5EF4-FFF2-40B4-BE49-F238E27FC236}">
                  <a16:creationId xmlns:a16="http://schemas.microsoft.com/office/drawing/2014/main" id="{3AF17078-ABC4-B342-88E0-CCBAD96C3982}"/>
                </a:ext>
              </a:extLst>
            </p:cNvPr>
            <p:cNvSpPr/>
            <p:nvPr/>
          </p:nvSpPr>
          <p:spPr>
            <a:xfrm>
              <a:off x="939242" y="252757"/>
              <a:ext cx="711988" cy="5972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60" tIns="22860" rIns="22860" bIns="22860" numCol="1" anchor="t">
              <a:noAutofit/>
            </a:bodyPr>
            <a:lstStyle>
              <a:lvl1pPr algn="r">
                <a:defRPr sz="2600" b="1">
                  <a:solidFill>
                    <a:srgbClr val="25233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rPr sz="1300" dirty="0">
                  <a:solidFill>
                    <a:schemeClr val="bg1"/>
                  </a:solidFill>
                </a:rPr>
                <a:t>05</a:t>
              </a:r>
            </a:p>
          </p:txBody>
        </p:sp>
      </p:grpSp>
      <p:grpSp>
        <p:nvGrpSpPr>
          <p:cNvPr id="70" name="Group 182" descr="Gruppieren 2">
            <a:extLst>
              <a:ext uri="{FF2B5EF4-FFF2-40B4-BE49-F238E27FC236}">
                <a16:creationId xmlns:a16="http://schemas.microsoft.com/office/drawing/2014/main" id="{137E5A9A-20DB-4143-8393-8F591172A443}"/>
              </a:ext>
            </a:extLst>
          </p:cNvPr>
          <p:cNvGrpSpPr/>
          <p:nvPr userDrawn="1"/>
        </p:nvGrpSpPr>
        <p:grpSpPr>
          <a:xfrm>
            <a:off x="5849886" y="4464539"/>
            <a:ext cx="1501076" cy="1539185"/>
            <a:chOff x="939242" y="252757"/>
            <a:chExt cx="3002151" cy="3078367"/>
          </a:xfrm>
        </p:grpSpPr>
        <p:sp>
          <p:nvSpPr>
            <p:cNvPr id="71" name="Shape 179" descr="Bogen 22">
              <a:extLst>
                <a:ext uri="{FF2B5EF4-FFF2-40B4-BE49-F238E27FC236}">
                  <a16:creationId xmlns:a16="http://schemas.microsoft.com/office/drawing/2014/main" id="{E83C446F-CAF6-F249-829C-5FBF4A84B89C}"/>
                </a:ext>
              </a:extLst>
            </p:cNvPr>
            <p:cNvSpPr/>
            <p:nvPr/>
          </p:nvSpPr>
          <p:spPr>
            <a:xfrm rot="19542695">
              <a:off x="1257539" y="510928"/>
              <a:ext cx="2683854" cy="2820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239" extrusionOk="0">
                  <a:moveTo>
                    <a:pt x="10431" y="21239"/>
                  </a:moveTo>
                  <a:cubicBezTo>
                    <a:pt x="4280" y="20855"/>
                    <a:pt x="-379" y="15794"/>
                    <a:pt x="24" y="9936"/>
                  </a:cubicBezTo>
                  <a:cubicBezTo>
                    <a:pt x="428" y="4077"/>
                    <a:pt x="5741" y="-361"/>
                    <a:pt x="11892" y="23"/>
                  </a:cubicBezTo>
                  <a:cubicBezTo>
                    <a:pt x="15911" y="274"/>
                    <a:pt x="19476" y="2568"/>
                    <a:pt x="21221" y="6025"/>
                  </a:cubicBezTo>
                </a:path>
              </a:pathLst>
            </a:custGeom>
            <a:noFill/>
            <a:ln w="63500" cap="flat">
              <a:solidFill>
                <a:srgbClr val="38D4D6"/>
              </a:solidFill>
              <a:prstDash val="solid"/>
              <a:round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algn="ctr">
                <a:defRPr sz="1300"/>
              </a:pPr>
              <a:endParaRPr sz="650"/>
            </a:p>
          </p:txBody>
        </p:sp>
        <p:sp>
          <p:nvSpPr>
            <p:cNvPr id="73" name="Shape 181" descr="Textfeld 25">
              <a:extLst>
                <a:ext uri="{FF2B5EF4-FFF2-40B4-BE49-F238E27FC236}">
                  <a16:creationId xmlns:a16="http://schemas.microsoft.com/office/drawing/2014/main" id="{E5C4E78A-E055-3743-82E7-1B0DFD1B694D}"/>
                </a:ext>
              </a:extLst>
            </p:cNvPr>
            <p:cNvSpPr/>
            <p:nvPr/>
          </p:nvSpPr>
          <p:spPr>
            <a:xfrm>
              <a:off x="939242" y="252757"/>
              <a:ext cx="711988" cy="5972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60" tIns="22860" rIns="22860" bIns="22860" numCol="1" anchor="t">
              <a:noAutofit/>
            </a:bodyPr>
            <a:lstStyle>
              <a:lvl1pPr algn="r">
                <a:defRPr sz="2600" b="1">
                  <a:solidFill>
                    <a:srgbClr val="25233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rPr sz="1300" dirty="0">
                  <a:solidFill>
                    <a:schemeClr val="bg1"/>
                  </a:solidFill>
                </a:rPr>
                <a:t>06</a:t>
              </a:r>
            </a:p>
          </p:txBody>
        </p:sp>
      </p:grpSp>
      <p:sp>
        <p:nvSpPr>
          <p:cNvPr id="78" name="Text Placeholder 77">
            <a:extLst>
              <a:ext uri="{FF2B5EF4-FFF2-40B4-BE49-F238E27FC236}">
                <a16:creationId xmlns:a16="http://schemas.microsoft.com/office/drawing/2014/main" id="{DE15FC4E-8282-9E49-8171-0166CA9DBED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45810" y="2820462"/>
            <a:ext cx="2278653" cy="1053385"/>
          </a:xfrm>
        </p:spPr>
        <p:txBody>
          <a:bodyPr/>
          <a:lstStyle>
            <a:lvl1pPr marL="0" indent="0">
              <a:buNone/>
              <a:defRPr sz="17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>
              <a:defRPr sz="1700" b="1" i="0">
                <a:solidFill>
                  <a:srgbClr val="25233F"/>
                </a:solidFill>
                <a:latin typeface="Century Gothic" panose="020B0502020202020204" pitchFamily="34" charset="0"/>
              </a:defRPr>
            </a:lvl2pPr>
            <a:lvl3pPr>
              <a:defRPr sz="1700" b="1" i="0">
                <a:solidFill>
                  <a:srgbClr val="25233F"/>
                </a:solidFill>
                <a:latin typeface="Century Gothic" panose="020B0502020202020204" pitchFamily="34" charset="0"/>
              </a:defRPr>
            </a:lvl3pPr>
            <a:lvl4pPr>
              <a:defRPr sz="1700" b="1" i="0">
                <a:solidFill>
                  <a:srgbClr val="25233F"/>
                </a:solidFill>
                <a:latin typeface="Century Gothic" panose="020B0502020202020204" pitchFamily="34" charset="0"/>
              </a:defRPr>
            </a:lvl4pPr>
            <a:lvl5pPr>
              <a:defRPr sz="1700" b="1" i="0">
                <a:solidFill>
                  <a:srgbClr val="25233F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Insert - learning outcomes</a:t>
            </a:r>
          </a:p>
        </p:txBody>
      </p:sp>
      <p:grpSp>
        <p:nvGrpSpPr>
          <p:cNvPr id="79" name="Group 162" descr="Gruppieren 2">
            <a:extLst>
              <a:ext uri="{FF2B5EF4-FFF2-40B4-BE49-F238E27FC236}">
                <a16:creationId xmlns:a16="http://schemas.microsoft.com/office/drawing/2014/main" id="{243A3D33-158A-D64C-8B81-2D187BB55288}"/>
              </a:ext>
            </a:extLst>
          </p:cNvPr>
          <p:cNvGrpSpPr/>
          <p:nvPr userDrawn="1"/>
        </p:nvGrpSpPr>
        <p:grpSpPr>
          <a:xfrm>
            <a:off x="351906" y="2566794"/>
            <a:ext cx="1501076" cy="1539185"/>
            <a:chOff x="939242" y="252757"/>
            <a:chExt cx="3002151" cy="3078367"/>
          </a:xfrm>
        </p:grpSpPr>
        <p:sp>
          <p:nvSpPr>
            <p:cNvPr id="80" name="Shape 159" descr="Bogen 22">
              <a:extLst>
                <a:ext uri="{FF2B5EF4-FFF2-40B4-BE49-F238E27FC236}">
                  <a16:creationId xmlns:a16="http://schemas.microsoft.com/office/drawing/2014/main" id="{21C03BAE-F420-E047-9432-AC79FA0D3F42}"/>
                </a:ext>
              </a:extLst>
            </p:cNvPr>
            <p:cNvSpPr/>
            <p:nvPr/>
          </p:nvSpPr>
          <p:spPr>
            <a:xfrm rot="19542695">
              <a:off x="1257539" y="510928"/>
              <a:ext cx="2683854" cy="2820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239" extrusionOk="0">
                  <a:moveTo>
                    <a:pt x="10431" y="21239"/>
                  </a:moveTo>
                  <a:cubicBezTo>
                    <a:pt x="4280" y="20855"/>
                    <a:pt x="-379" y="15794"/>
                    <a:pt x="24" y="9936"/>
                  </a:cubicBezTo>
                  <a:cubicBezTo>
                    <a:pt x="428" y="4077"/>
                    <a:pt x="5741" y="-361"/>
                    <a:pt x="11892" y="23"/>
                  </a:cubicBezTo>
                  <a:cubicBezTo>
                    <a:pt x="15911" y="274"/>
                    <a:pt x="19476" y="2568"/>
                    <a:pt x="21221" y="6025"/>
                  </a:cubicBezTo>
                </a:path>
              </a:pathLst>
            </a:custGeom>
            <a:noFill/>
            <a:ln w="63500" cap="flat">
              <a:solidFill>
                <a:srgbClr val="38D4D6"/>
              </a:solidFill>
              <a:prstDash val="solid"/>
              <a:round/>
            </a:ln>
            <a:effectLst/>
          </p:spPr>
          <p:txBody>
            <a:bodyPr wrap="square" lIns="22860" tIns="22860" rIns="22860" bIns="22860" numCol="1" anchor="ctr">
              <a:noAutofit/>
            </a:bodyPr>
            <a:lstStyle/>
            <a:p>
              <a:pPr algn="ctr">
                <a:defRPr sz="100"/>
              </a:pPr>
              <a:endParaRPr sz="100" dirty="0"/>
            </a:p>
          </p:txBody>
        </p:sp>
        <p:sp>
          <p:nvSpPr>
            <p:cNvPr id="81" name="Shape 161" descr="Textfeld 25">
              <a:extLst>
                <a:ext uri="{FF2B5EF4-FFF2-40B4-BE49-F238E27FC236}">
                  <a16:creationId xmlns:a16="http://schemas.microsoft.com/office/drawing/2014/main" id="{85F1C650-2247-DE4B-B53B-524CF3CA673E}"/>
                </a:ext>
              </a:extLst>
            </p:cNvPr>
            <p:cNvSpPr/>
            <p:nvPr/>
          </p:nvSpPr>
          <p:spPr>
            <a:xfrm>
              <a:off x="939242" y="252757"/>
              <a:ext cx="711988" cy="5972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60" tIns="22860" rIns="22860" bIns="22860" numCol="1" anchor="t">
              <a:noAutofit/>
            </a:bodyPr>
            <a:lstStyle>
              <a:lvl1pPr algn="r">
                <a:defRPr sz="2600" b="1">
                  <a:solidFill>
                    <a:srgbClr val="25233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rPr sz="1300" dirty="0">
                  <a:solidFill>
                    <a:schemeClr val="bg1"/>
                  </a:solidFill>
                </a:rPr>
                <a:t>01</a:t>
              </a:r>
            </a:p>
          </p:txBody>
        </p:sp>
      </p:grpSp>
      <p:sp>
        <p:nvSpPr>
          <p:cNvPr id="83" name="Text Placeholder 77">
            <a:extLst>
              <a:ext uri="{FF2B5EF4-FFF2-40B4-BE49-F238E27FC236}">
                <a16:creationId xmlns:a16="http://schemas.microsoft.com/office/drawing/2014/main" id="{6B97205C-BFD1-6242-9274-825F963EC10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467919" y="2816324"/>
            <a:ext cx="2278653" cy="1053385"/>
          </a:xfrm>
        </p:spPr>
        <p:txBody>
          <a:bodyPr/>
          <a:lstStyle>
            <a:lvl1pPr marL="0" indent="0">
              <a:buNone/>
              <a:defRPr sz="17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>
              <a:defRPr sz="1700" b="1" i="0">
                <a:solidFill>
                  <a:srgbClr val="25233F"/>
                </a:solidFill>
                <a:latin typeface="Century Gothic" panose="020B0502020202020204" pitchFamily="34" charset="0"/>
              </a:defRPr>
            </a:lvl2pPr>
            <a:lvl3pPr>
              <a:defRPr sz="1700" b="1" i="0">
                <a:solidFill>
                  <a:srgbClr val="25233F"/>
                </a:solidFill>
                <a:latin typeface="Century Gothic" panose="020B0502020202020204" pitchFamily="34" charset="0"/>
              </a:defRPr>
            </a:lvl3pPr>
            <a:lvl4pPr>
              <a:defRPr sz="1700" b="1" i="0">
                <a:solidFill>
                  <a:srgbClr val="25233F"/>
                </a:solidFill>
                <a:latin typeface="Century Gothic" panose="020B0502020202020204" pitchFamily="34" charset="0"/>
              </a:defRPr>
            </a:lvl4pPr>
            <a:lvl5pPr>
              <a:defRPr sz="1700" b="1" i="0">
                <a:solidFill>
                  <a:srgbClr val="25233F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Insert - learning outcomes</a:t>
            </a:r>
          </a:p>
        </p:txBody>
      </p:sp>
      <p:sp>
        <p:nvSpPr>
          <p:cNvPr id="84" name="Text Placeholder 77">
            <a:extLst>
              <a:ext uri="{FF2B5EF4-FFF2-40B4-BE49-F238E27FC236}">
                <a16:creationId xmlns:a16="http://schemas.microsoft.com/office/drawing/2014/main" id="{621D2D71-8A09-5C48-B5CB-DEAE23D26E2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48615" y="4861331"/>
            <a:ext cx="2278653" cy="1053385"/>
          </a:xfrm>
        </p:spPr>
        <p:txBody>
          <a:bodyPr/>
          <a:lstStyle>
            <a:lvl1pPr marL="0" indent="0">
              <a:buNone/>
              <a:defRPr sz="17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>
              <a:defRPr sz="1700" b="1" i="0">
                <a:solidFill>
                  <a:srgbClr val="25233F"/>
                </a:solidFill>
                <a:latin typeface="Century Gothic" panose="020B0502020202020204" pitchFamily="34" charset="0"/>
              </a:defRPr>
            </a:lvl2pPr>
            <a:lvl3pPr>
              <a:defRPr sz="1700" b="1" i="0">
                <a:solidFill>
                  <a:srgbClr val="25233F"/>
                </a:solidFill>
                <a:latin typeface="Century Gothic" panose="020B0502020202020204" pitchFamily="34" charset="0"/>
              </a:defRPr>
            </a:lvl3pPr>
            <a:lvl4pPr>
              <a:defRPr sz="1700" b="1" i="0">
                <a:solidFill>
                  <a:srgbClr val="25233F"/>
                </a:solidFill>
                <a:latin typeface="Century Gothic" panose="020B0502020202020204" pitchFamily="34" charset="0"/>
              </a:defRPr>
            </a:lvl4pPr>
            <a:lvl5pPr>
              <a:defRPr sz="1700" b="1" i="0">
                <a:solidFill>
                  <a:srgbClr val="25233F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Insert - learning outcomes</a:t>
            </a:r>
          </a:p>
        </p:txBody>
      </p:sp>
      <p:sp>
        <p:nvSpPr>
          <p:cNvPr id="85" name="Text Placeholder 77">
            <a:extLst>
              <a:ext uri="{FF2B5EF4-FFF2-40B4-BE49-F238E27FC236}">
                <a16:creationId xmlns:a16="http://schemas.microsoft.com/office/drawing/2014/main" id="{7264281C-9317-164E-92FC-CB2D2D7EDFC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455297" y="4861330"/>
            <a:ext cx="2278653" cy="1053385"/>
          </a:xfrm>
        </p:spPr>
        <p:txBody>
          <a:bodyPr/>
          <a:lstStyle>
            <a:lvl1pPr marL="0" indent="0">
              <a:buNone/>
              <a:defRPr sz="17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>
              <a:defRPr sz="1700" b="1" i="0">
                <a:solidFill>
                  <a:srgbClr val="25233F"/>
                </a:solidFill>
                <a:latin typeface="Century Gothic" panose="020B0502020202020204" pitchFamily="34" charset="0"/>
              </a:defRPr>
            </a:lvl2pPr>
            <a:lvl3pPr>
              <a:defRPr sz="1700" b="1" i="0">
                <a:solidFill>
                  <a:srgbClr val="25233F"/>
                </a:solidFill>
                <a:latin typeface="Century Gothic" panose="020B0502020202020204" pitchFamily="34" charset="0"/>
              </a:defRPr>
            </a:lvl3pPr>
            <a:lvl4pPr>
              <a:defRPr sz="1700" b="1" i="0">
                <a:solidFill>
                  <a:srgbClr val="25233F"/>
                </a:solidFill>
                <a:latin typeface="Century Gothic" panose="020B0502020202020204" pitchFamily="34" charset="0"/>
              </a:defRPr>
            </a:lvl4pPr>
            <a:lvl5pPr>
              <a:defRPr sz="1700" b="1" i="0">
                <a:solidFill>
                  <a:srgbClr val="25233F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Insert - learning outcomes</a:t>
            </a:r>
          </a:p>
        </p:txBody>
      </p:sp>
      <p:sp>
        <p:nvSpPr>
          <p:cNvPr id="86" name="Text Placeholder 77">
            <a:extLst>
              <a:ext uri="{FF2B5EF4-FFF2-40B4-BE49-F238E27FC236}">
                <a16:creationId xmlns:a16="http://schemas.microsoft.com/office/drawing/2014/main" id="{5038E63C-59E0-A243-81CE-B8AD04D28CE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59733" y="4861329"/>
            <a:ext cx="2278653" cy="1053385"/>
          </a:xfrm>
        </p:spPr>
        <p:txBody>
          <a:bodyPr/>
          <a:lstStyle>
            <a:lvl1pPr marL="0" indent="0">
              <a:buNone/>
              <a:defRPr sz="17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>
              <a:defRPr sz="1700" b="1" i="0">
                <a:solidFill>
                  <a:srgbClr val="25233F"/>
                </a:solidFill>
                <a:latin typeface="Century Gothic" panose="020B0502020202020204" pitchFamily="34" charset="0"/>
              </a:defRPr>
            </a:lvl2pPr>
            <a:lvl3pPr>
              <a:defRPr sz="1700" b="1" i="0">
                <a:solidFill>
                  <a:srgbClr val="25233F"/>
                </a:solidFill>
                <a:latin typeface="Century Gothic" panose="020B0502020202020204" pitchFamily="34" charset="0"/>
              </a:defRPr>
            </a:lvl3pPr>
            <a:lvl4pPr>
              <a:defRPr sz="1700" b="1" i="0">
                <a:solidFill>
                  <a:srgbClr val="25233F"/>
                </a:solidFill>
                <a:latin typeface="Century Gothic" panose="020B0502020202020204" pitchFamily="34" charset="0"/>
              </a:defRPr>
            </a:lvl4pPr>
            <a:lvl5pPr>
              <a:defRPr sz="1700" b="1" i="0">
                <a:solidFill>
                  <a:srgbClr val="25233F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Insert - learning outcomes</a:t>
            </a:r>
          </a:p>
        </p:txBody>
      </p:sp>
      <p:sp>
        <p:nvSpPr>
          <p:cNvPr id="87" name="Text Placeholder 77">
            <a:extLst>
              <a:ext uri="{FF2B5EF4-FFF2-40B4-BE49-F238E27FC236}">
                <a16:creationId xmlns:a16="http://schemas.microsoft.com/office/drawing/2014/main" id="{295AD10F-D7CC-FF41-B381-AE628F8D15C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3739" y="2820461"/>
            <a:ext cx="2278653" cy="1053385"/>
          </a:xfrm>
        </p:spPr>
        <p:txBody>
          <a:bodyPr/>
          <a:lstStyle>
            <a:lvl1pPr marL="0" indent="0">
              <a:buNone/>
              <a:defRPr sz="17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>
              <a:defRPr sz="1700" b="1" i="0">
                <a:solidFill>
                  <a:srgbClr val="25233F"/>
                </a:solidFill>
                <a:latin typeface="Century Gothic" panose="020B0502020202020204" pitchFamily="34" charset="0"/>
              </a:defRPr>
            </a:lvl2pPr>
            <a:lvl3pPr>
              <a:defRPr sz="1700" b="1" i="0">
                <a:solidFill>
                  <a:srgbClr val="25233F"/>
                </a:solidFill>
                <a:latin typeface="Century Gothic" panose="020B0502020202020204" pitchFamily="34" charset="0"/>
              </a:defRPr>
            </a:lvl3pPr>
            <a:lvl4pPr>
              <a:defRPr sz="1700" b="1" i="0">
                <a:solidFill>
                  <a:srgbClr val="25233F"/>
                </a:solidFill>
                <a:latin typeface="Century Gothic" panose="020B0502020202020204" pitchFamily="34" charset="0"/>
              </a:defRPr>
            </a:lvl4pPr>
            <a:lvl5pPr>
              <a:defRPr sz="1700" b="1" i="0">
                <a:solidFill>
                  <a:srgbClr val="25233F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Insert - learning outcomes</a:t>
            </a:r>
          </a:p>
        </p:txBody>
      </p:sp>
      <p:sp>
        <p:nvSpPr>
          <p:cNvPr id="88" name="Text Placeholder 12">
            <a:extLst>
              <a:ext uri="{FF2B5EF4-FFF2-40B4-BE49-F238E27FC236}">
                <a16:creationId xmlns:a16="http://schemas.microsoft.com/office/drawing/2014/main" id="{29E6576E-E7CC-9041-93C6-476A8EDA5EB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72000" y="1274915"/>
            <a:ext cx="4080793" cy="1287207"/>
          </a:xfrm>
        </p:spPr>
        <p:txBody>
          <a:bodyPr/>
          <a:lstStyle>
            <a:lvl1pPr marL="0" indent="0">
              <a:buNone/>
              <a:defRPr sz="3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Insert - title</a:t>
            </a:r>
          </a:p>
        </p:txBody>
      </p:sp>
    </p:spTree>
    <p:extLst>
      <p:ext uri="{BB962C8B-B14F-4D97-AF65-F5344CB8AC3E}">
        <p14:creationId xmlns:p14="http://schemas.microsoft.com/office/powerpoint/2010/main" val="47915443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2" pos="249">
          <p15:clr>
            <a:srgbClr val="FFFFFF"/>
          </p15:clr>
        </p15:guide>
        <p15:guide id="3" pos="5511">
          <p15:clr>
            <a:srgbClr val="FFFFFF"/>
          </p15:clr>
        </p15:guide>
        <p15:guide id="7" orient="horz" pos="4201">
          <p15:clr>
            <a:srgbClr val="FFFFFF"/>
          </p15:clr>
        </p15:guide>
        <p15:guide id="10" orient="horz" pos="686" userDrawn="1">
          <p15:clr>
            <a:srgbClr val="FFFFFF"/>
          </p15:clr>
        </p15:guide>
        <p15:guide id="11" pos="2880">
          <p15:clr>
            <a:srgbClr val="FFFFFF"/>
          </p15:clr>
        </p15:guide>
        <p15:guide id="12" pos="4150">
          <p15:clr>
            <a:srgbClr val="FFFFFF"/>
          </p15:clr>
        </p15:guide>
        <p15:guide id="13" pos="1565">
          <p15:clr>
            <a:srgbClr val="FFFFFF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flipV="1">
            <a:off x="395289" y="873125"/>
            <a:ext cx="8353424" cy="0"/>
          </a:xfrm>
          <a:prstGeom prst="line">
            <a:avLst/>
          </a:prstGeom>
          <a:ln w="12700">
            <a:solidFill>
              <a:srgbClr val="25233F"/>
            </a:solidFill>
            <a:miter/>
          </a:ln>
        </p:spPr>
        <p:txBody>
          <a:bodyPr lIns="22860" rIns="22860"/>
          <a:lstStyle/>
          <a:p>
            <a:endParaRPr sz="450"/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xfrm>
            <a:off x="8559526" y="6484422"/>
            <a:ext cx="182099" cy="18466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E39DAE-67D8-7945-A118-FCB2C748C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415063"/>
            <a:ext cx="3708400" cy="273845"/>
          </a:xfrm>
        </p:spPr>
        <p:txBody>
          <a:bodyPr/>
          <a:lstStyle>
            <a:lvl1pPr algn="r">
              <a:defRPr sz="1000" b="1" i="0">
                <a:solidFill>
                  <a:srgbClr val="25233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477B80-07B4-E044-9FB6-FD6587A4E2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309" y="361950"/>
            <a:ext cx="1104891" cy="380771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06D3A9E-396E-8844-92FE-17440105DCD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4153" y="2149371"/>
            <a:ext cx="8286848" cy="2281237"/>
          </a:xfrm>
        </p:spPr>
        <p:txBody>
          <a:bodyPr/>
          <a:lstStyle>
            <a:lvl1pPr marL="342900" indent="-342900">
              <a:lnSpc>
                <a:spcPct val="120000"/>
              </a:lnSpc>
              <a:buFont typeface="+mj-lt"/>
              <a:buAutoNum type="arabicPeriod"/>
              <a:defRPr sz="20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Todays learning, point number 1</a:t>
            </a:r>
          </a:p>
          <a:p>
            <a:pPr lvl="0"/>
            <a:r>
              <a:rPr lang="en-US" dirty="0"/>
              <a:t>Todays learning, point number 2</a:t>
            </a:r>
          </a:p>
          <a:p>
            <a:pPr lvl="0"/>
            <a:r>
              <a:rPr lang="en-US" dirty="0"/>
              <a:t>Todays learning, point number 3</a:t>
            </a:r>
          </a:p>
          <a:p>
            <a:pPr lvl="0"/>
            <a:r>
              <a:rPr lang="en-US" dirty="0"/>
              <a:t>Todays learning, point number 4</a:t>
            </a:r>
          </a:p>
          <a:p>
            <a:pPr lvl="0"/>
            <a:r>
              <a:rPr lang="en-US" dirty="0"/>
              <a:t>Todays learning, point number 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B6831A-8E28-9B47-8661-BD7402B4E20A}"/>
              </a:ext>
            </a:extLst>
          </p:cNvPr>
          <p:cNvSpPr txBox="1"/>
          <p:nvPr userDrawn="1"/>
        </p:nvSpPr>
        <p:spPr>
          <a:xfrm>
            <a:off x="329783" y="934433"/>
            <a:ext cx="5299023" cy="61555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rPr>
              <a:t>Learning objectives</a:t>
            </a:r>
          </a:p>
        </p:txBody>
      </p:sp>
    </p:spTree>
    <p:extLst>
      <p:ext uri="{BB962C8B-B14F-4D97-AF65-F5344CB8AC3E}">
        <p14:creationId xmlns:p14="http://schemas.microsoft.com/office/powerpoint/2010/main" val="2373093239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2" pos="249">
          <p15:clr>
            <a:srgbClr val="FFFFFF"/>
          </p15:clr>
        </p15:guide>
        <p15:guide id="3" pos="5511">
          <p15:clr>
            <a:srgbClr val="FFFFFF"/>
          </p15:clr>
        </p15:guide>
        <p15:guide id="7" orient="horz" pos="4201">
          <p15:clr>
            <a:srgbClr val="FFFFFF"/>
          </p15:clr>
        </p15:guide>
        <p15:guide id="10" orient="horz" pos="686" userDrawn="1">
          <p15:clr>
            <a:srgbClr val="FFFFFF"/>
          </p15:clr>
        </p15:guide>
        <p15:guide id="11" pos="2880">
          <p15:clr>
            <a:srgbClr val="FFFFFF"/>
          </p15:clr>
        </p15:guide>
        <p15:guide id="12" pos="4150">
          <p15:clr>
            <a:srgbClr val="FFFFFF"/>
          </p15:clr>
        </p15:guide>
        <p15:guide id="13" pos="1565">
          <p15:clr>
            <a:srgbClr val="FFFFFF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sson brief 1">
    <p:bg>
      <p:bgPr>
        <a:solidFill>
          <a:srgbClr val="0919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 flipV="1">
            <a:off x="395289" y="873125"/>
            <a:ext cx="8360046" cy="0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22860" rIns="22860"/>
          <a:lstStyle/>
          <a:p>
            <a:endParaRPr sz="450"/>
          </a:p>
        </p:txBody>
      </p:sp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xfrm>
            <a:off x="8526557" y="6477334"/>
            <a:ext cx="182099" cy="18466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74F560-9965-FD44-8392-56ACD2F813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2506" y="360916"/>
            <a:ext cx="1108359" cy="38196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8600020-B932-844C-830C-6D548E8C8C3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3369" y="360916"/>
            <a:ext cx="381966" cy="381966"/>
          </a:xfrm>
          <a:prstGeom prst="rect">
            <a:avLst/>
          </a:prstGeom>
        </p:spPr>
      </p:pic>
      <p:sp>
        <p:nvSpPr>
          <p:cNvPr id="15" name="Title 14">
            <a:extLst>
              <a:ext uri="{FF2B5EF4-FFF2-40B4-BE49-F238E27FC236}">
                <a16:creationId xmlns:a16="http://schemas.microsoft.com/office/drawing/2014/main" id="{F045F05D-9884-E742-8B6C-7E2A4C302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438820"/>
            <a:ext cx="3708400" cy="241880"/>
          </a:xfrm>
        </p:spPr>
        <p:txBody>
          <a:bodyPr/>
          <a:lstStyle>
            <a:lvl1pPr algn="r">
              <a:defRPr sz="1000" b="1" i="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9C08E28-4FBA-A447-BB6A-0B434A31EC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2000" y="1823659"/>
            <a:ext cx="4183063" cy="3613150"/>
          </a:xfrm>
        </p:spPr>
        <p:txBody>
          <a:bodyPr/>
          <a:lstStyle>
            <a:lvl1pPr marL="0" indent="0">
              <a:lnSpc>
                <a:spcPct val="120000"/>
              </a:lnSpc>
              <a:buNone/>
              <a:defRPr sz="2000" b="0" i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Insert - body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735A2E2-D566-E842-BAF4-702880C789B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20409" y="5156433"/>
            <a:ext cx="2138363" cy="303212"/>
          </a:xfrm>
        </p:spPr>
        <p:txBody>
          <a:bodyPr/>
          <a:lstStyle>
            <a:lvl1pPr marL="0" indent="0" algn="ctr">
              <a:buNone/>
              <a:defRPr sz="2000" b="1" i="0">
                <a:solidFill>
                  <a:schemeClr val="accent2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Insert - text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395F891-9C10-974B-B620-09FB3ED1C352}"/>
              </a:ext>
            </a:extLst>
          </p:cNvPr>
          <p:cNvSpPr/>
          <p:nvPr userDrawn="1"/>
        </p:nvSpPr>
        <p:spPr>
          <a:xfrm>
            <a:off x="876784" y="1823659"/>
            <a:ext cx="3234800" cy="3234800"/>
          </a:xfrm>
          <a:prstGeom prst="ellipse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1" name="Text Placeholder 16">
            <a:extLst>
              <a:ext uri="{FF2B5EF4-FFF2-40B4-BE49-F238E27FC236}">
                <a16:creationId xmlns:a16="http://schemas.microsoft.com/office/drawing/2014/main" id="{72E5193C-2054-1F4C-A085-EC574A6B1F2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4153" y="984518"/>
            <a:ext cx="7426832" cy="708897"/>
          </a:xfrm>
        </p:spPr>
        <p:txBody>
          <a:bodyPr/>
          <a:lstStyle>
            <a:lvl1pPr marL="0" indent="0">
              <a:buFontTx/>
              <a:buNone/>
              <a:defRPr sz="3400" b="1" i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Insert - title</a:t>
            </a:r>
          </a:p>
        </p:txBody>
      </p:sp>
    </p:spTree>
    <p:extLst>
      <p:ext uri="{BB962C8B-B14F-4D97-AF65-F5344CB8AC3E}">
        <p14:creationId xmlns:p14="http://schemas.microsoft.com/office/powerpoint/2010/main" val="3539582803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3" pos="249">
          <p15:clr>
            <a:srgbClr val="FFFFFF"/>
          </p15:clr>
        </p15:guide>
        <p15:guide id="4" pos="5511">
          <p15:clr>
            <a:srgbClr val="FFFFFF"/>
          </p15:clr>
        </p15:guide>
        <p15:guide id="7" orient="horz" pos="4201">
          <p15:clr>
            <a:srgbClr val="FFFFFF"/>
          </p15:clr>
        </p15:guide>
        <p15:guide id="9" orient="horz" pos="686" userDrawn="1">
          <p15:clr>
            <a:srgbClr val="FFFFFF"/>
          </p15:clr>
        </p15:guide>
        <p15:guide id="10" pos="2880">
          <p15:clr>
            <a:srgbClr val="FFFFFF"/>
          </p15:clr>
        </p15:guide>
        <p15:guide id="11" pos="1565">
          <p15:clr>
            <a:srgbClr val="FFFFFF"/>
          </p15:clr>
        </p15:guide>
        <p15:guide id="12" pos="4195">
          <p15:clr>
            <a:srgbClr val="FFFFFF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137">
            <a:extLst>
              <a:ext uri="{FF2B5EF4-FFF2-40B4-BE49-F238E27FC236}">
                <a16:creationId xmlns:a16="http://schemas.microsoft.com/office/drawing/2014/main" id="{3AE447CC-AC9D-3D45-8A65-2B6BD6F16228}"/>
              </a:ext>
            </a:extLst>
          </p:cNvPr>
          <p:cNvSpPr>
            <a:spLocks noChangeAspect="1"/>
          </p:cNvSpPr>
          <p:nvPr userDrawn="1"/>
        </p:nvSpPr>
        <p:spPr>
          <a:xfrm>
            <a:off x="-1836000" y="-1460902"/>
            <a:ext cx="6488014" cy="6488014"/>
          </a:xfrm>
          <a:prstGeom prst="ellipse">
            <a:avLst/>
          </a:prstGeom>
          <a:solidFill>
            <a:schemeClr val="accent1">
              <a:alpha val="19773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2860" rIns="22860" anchor="ctr"/>
          <a:lstStyle/>
          <a:p>
            <a:endParaRPr sz="450" dirty="0"/>
          </a:p>
        </p:txBody>
      </p:sp>
      <p:sp>
        <p:nvSpPr>
          <p:cNvPr id="20" name="Shape 20"/>
          <p:cNvSpPr/>
          <p:nvPr/>
        </p:nvSpPr>
        <p:spPr>
          <a:xfrm flipV="1">
            <a:off x="395289" y="873125"/>
            <a:ext cx="8353424" cy="0"/>
          </a:xfrm>
          <a:prstGeom prst="line">
            <a:avLst/>
          </a:prstGeom>
          <a:ln w="12700">
            <a:solidFill>
              <a:srgbClr val="25233F"/>
            </a:solidFill>
            <a:miter/>
          </a:ln>
        </p:spPr>
        <p:txBody>
          <a:bodyPr lIns="22860" rIns="22860"/>
          <a:lstStyle/>
          <a:p>
            <a:endParaRPr sz="450"/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xfrm>
            <a:off x="8559526" y="6484422"/>
            <a:ext cx="182099" cy="18466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E39DAE-67D8-7945-A118-FCB2C748C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415063"/>
            <a:ext cx="3708400" cy="273845"/>
          </a:xfrm>
        </p:spPr>
        <p:txBody>
          <a:bodyPr/>
          <a:lstStyle>
            <a:lvl1pPr algn="r">
              <a:defRPr sz="1000" b="1" i="0">
                <a:solidFill>
                  <a:srgbClr val="25233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477B80-07B4-E044-9FB6-FD6587A4E2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309" y="361950"/>
            <a:ext cx="1104891" cy="380771"/>
          </a:xfrm>
          <a:prstGeom prst="rect">
            <a:avLst/>
          </a:prstGeom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BC5C841-1193-2343-9E34-25056BEE335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4153" y="992610"/>
            <a:ext cx="5296060" cy="1102949"/>
          </a:xfrm>
        </p:spPr>
        <p:txBody>
          <a:bodyPr/>
          <a:lstStyle>
            <a:lvl1pPr marL="0" indent="0">
              <a:buFontTx/>
              <a:buNone/>
              <a:defRPr sz="3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Insert - title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EEB0831D-7D6E-2048-9162-3026DB2527C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3538" y="2149372"/>
            <a:ext cx="6224587" cy="2281236"/>
          </a:xfrm>
        </p:spPr>
        <p:txBody>
          <a:bodyPr/>
          <a:lstStyle>
            <a:lvl1pPr marL="0" indent="0">
              <a:lnSpc>
                <a:spcPct val="120000"/>
              </a:lnSpc>
              <a:buNone/>
              <a:defRPr sz="2000" b="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Insert - body</a:t>
            </a:r>
          </a:p>
        </p:txBody>
      </p:sp>
    </p:spTree>
    <p:extLst>
      <p:ext uri="{BB962C8B-B14F-4D97-AF65-F5344CB8AC3E}">
        <p14:creationId xmlns:p14="http://schemas.microsoft.com/office/powerpoint/2010/main" val="1341297209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2" pos="249" userDrawn="1">
          <p15:clr>
            <a:srgbClr val="FFFFFF"/>
          </p15:clr>
        </p15:guide>
        <p15:guide id="3" pos="5511" userDrawn="1">
          <p15:clr>
            <a:srgbClr val="FFFFFF"/>
          </p15:clr>
        </p15:guide>
        <p15:guide id="7" orient="horz" pos="4201" userDrawn="1">
          <p15:clr>
            <a:srgbClr val="FFFFFF"/>
          </p15:clr>
        </p15:guide>
        <p15:guide id="10" orient="horz" pos="686" userDrawn="1">
          <p15:clr>
            <a:srgbClr val="FFFFFF"/>
          </p15:clr>
        </p15:guide>
        <p15:guide id="11" pos="2880" userDrawn="1">
          <p15:clr>
            <a:srgbClr val="FFFFFF"/>
          </p15:clr>
        </p15:guide>
        <p15:guide id="12" pos="4150" userDrawn="1">
          <p15:clr>
            <a:srgbClr val="FFFFFF"/>
          </p15:clr>
        </p15:guide>
        <p15:guide id="13" pos="1565" userDrawn="1">
          <p15:clr>
            <a:srgbClr val="FFFFFF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flipV="1">
            <a:off x="395289" y="873125"/>
            <a:ext cx="8353424" cy="0"/>
          </a:xfrm>
          <a:prstGeom prst="line">
            <a:avLst/>
          </a:prstGeom>
          <a:ln w="12700">
            <a:solidFill>
              <a:srgbClr val="25233F"/>
            </a:solidFill>
            <a:miter/>
          </a:ln>
        </p:spPr>
        <p:txBody>
          <a:bodyPr lIns="22860" rIns="22860"/>
          <a:lstStyle/>
          <a:p>
            <a:endParaRPr sz="450"/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xfrm>
            <a:off x="8559526" y="6484422"/>
            <a:ext cx="182099" cy="18466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E39DAE-67D8-7945-A118-FCB2C748C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415063"/>
            <a:ext cx="3708400" cy="273845"/>
          </a:xfrm>
        </p:spPr>
        <p:txBody>
          <a:bodyPr/>
          <a:lstStyle>
            <a:lvl1pPr algn="r">
              <a:defRPr sz="1000" b="1" i="0">
                <a:solidFill>
                  <a:srgbClr val="25233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477B80-07B4-E044-9FB6-FD6587A4E2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309" y="361950"/>
            <a:ext cx="1104891" cy="380771"/>
          </a:xfrm>
          <a:prstGeom prst="rect">
            <a:avLst/>
          </a:prstGeom>
        </p:spPr>
      </p:pic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B09F33C7-154F-8743-88DD-6BDF2127E64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4153" y="992610"/>
            <a:ext cx="5296060" cy="1102949"/>
          </a:xfrm>
        </p:spPr>
        <p:txBody>
          <a:bodyPr/>
          <a:lstStyle>
            <a:lvl1pPr marL="0" indent="0">
              <a:buFontTx/>
              <a:buNone/>
              <a:defRPr sz="3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Insert - title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0D212C93-0601-3140-929D-DC384C3C25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3538" y="2149372"/>
            <a:ext cx="6224587" cy="2281236"/>
          </a:xfrm>
        </p:spPr>
        <p:txBody>
          <a:bodyPr/>
          <a:lstStyle>
            <a:lvl1pPr marL="0" indent="0">
              <a:lnSpc>
                <a:spcPct val="120000"/>
              </a:lnSpc>
              <a:buNone/>
              <a:defRPr sz="2000" b="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Insert - body</a:t>
            </a:r>
          </a:p>
        </p:txBody>
      </p:sp>
    </p:spTree>
    <p:extLst>
      <p:ext uri="{BB962C8B-B14F-4D97-AF65-F5344CB8AC3E}">
        <p14:creationId xmlns:p14="http://schemas.microsoft.com/office/powerpoint/2010/main" val="230450756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2" pos="249">
          <p15:clr>
            <a:srgbClr val="FFFFFF"/>
          </p15:clr>
        </p15:guide>
        <p15:guide id="3" pos="5511">
          <p15:clr>
            <a:srgbClr val="FFFFFF"/>
          </p15:clr>
        </p15:guide>
        <p15:guide id="7" orient="horz" pos="4201">
          <p15:clr>
            <a:srgbClr val="FFFFFF"/>
          </p15:clr>
        </p15:guide>
        <p15:guide id="10" orient="horz" pos="686" userDrawn="1">
          <p15:clr>
            <a:srgbClr val="FFFFFF"/>
          </p15:clr>
        </p15:guide>
        <p15:guide id="11" pos="2880">
          <p15:clr>
            <a:srgbClr val="FFFFFF"/>
          </p15:clr>
        </p15:guide>
        <p15:guide id="12" pos="4150">
          <p15:clr>
            <a:srgbClr val="FFFFFF"/>
          </p15:clr>
        </p15:guide>
        <p15:guide id="13" pos="1565">
          <p15:clr>
            <a:srgbClr val="FFFFFF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tandard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flipV="1">
            <a:off x="395289" y="873125"/>
            <a:ext cx="8353424" cy="0"/>
          </a:xfrm>
          <a:prstGeom prst="line">
            <a:avLst/>
          </a:prstGeom>
          <a:ln w="12700">
            <a:solidFill>
              <a:srgbClr val="25233F"/>
            </a:solidFill>
            <a:miter/>
          </a:ln>
        </p:spPr>
        <p:txBody>
          <a:bodyPr lIns="22860" rIns="22860"/>
          <a:lstStyle/>
          <a:p>
            <a:endParaRPr sz="450"/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xfrm>
            <a:off x="8559526" y="6484422"/>
            <a:ext cx="182099" cy="18466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E39DAE-67D8-7945-A118-FCB2C748C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415063"/>
            <a:ext cx="3708400" cy="273845"/>
          </a:xfrm>
        </p:spPr>
        <p:txBody>
          <a:bodyPr/>
          <a:lstStyle>
            <a:lvl1pPr algn="r">
              <a:defRPr sz="1000" b="1" i="0">
                <a:solidFill>
                  <a:srgbClr val="25233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477B80-07B4-E044-9FB6-FD6587A4E2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309" y="361950"/>
            <a:ext cx="1104891" cy="3807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0ED11FA-33F8-B64E-9798-ABB1D413C6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9436" y="358902"/>
            <a:ext cx="383819" cy="38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190561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2" pos="249">
          <p15:clr>
            <a:srgbClr val="FFFFFF"/>
          </p15:clr>
        </p15:guide>
        <p15:guide id="3" pos="5511">
          <p15:clr>
            <a:srgbClr val="FFFFFF"/>
          </p15:clr>
        </p15:guide>
        <p15:guide id="7" orient="horz" pos="4201">
          <p15:clr>
            <a:srgbClr val="FFFFFF"/>
          </p15:clr>
        </p15:guide>
        <p15:guide id="10" orient="horz" pos="686">
          <p15:clr>
            <a:srgbClr val="FFFFFF"/>
          </p15:clr>
        </p15:guide>
        <p15:guide id="11" pos="2880">
          <p15:clr>
            <a:srgbClr val="FFFFFF"/>
          </p15:clr>
        </p15:guide>
        <p15:guide id="12" pos="4150">
          <p15:clr>
            <a:srgbClr val="FFFFFF"/>
          </p15:clr>
        </p15:guide>
        <p15:guide id="13" pos="1565">
          <p15:clr>
            <a:srgbClr val="FFFFFF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page 3">
    <p:bg>
      <p:bgPr>
        <a:solidFill>
          <a:srgbClr val="0919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 flipV="1">
            <a:off x="395289" y="873125"/>
            <a:ext cx="8360046" cy="0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22860" rIns="22860"/>
          <a:lstStyle/>
          <a:p>
            <a:endParaRPr sz="450"/>
          </a:p>
        </p:txBody>
      </p:sp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xfrm>
            <a:off x="8526557" y="6477334"/>
            <a:ext cx="182099" cy="18466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74F560-9965-FD44-8392-56ACD2F813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2506" y="360916"/>
            <a:ext cx="1108359" cy="38196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8600020-B932-844C-830C-6D548E8C8C3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3369" y="360916"/>
            <a:ext cx="381966" cy="381966"/>
          </a:xfrm>
          <a:prstGeom prst="rect">
            <a:avLst/>
          </a:prstGeom>
        </p:spPr>
      </p:pic>
      <p:sp>
        <p:nvSpPr>
          <p:cNvPr id="15" name="Title 14">
            <a:extLst>
              <a:ext uri="{FF2B5EF4-FFF2-40B4-BE49-F238E27FC236}">
                <a16:creationId xmlns:a16="http://schemas.microsoft.com/office/drawing/2014/main" id="{F045F05D-9884-E742-8B6C-7E2A4C302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438820"/>
            <a:ext cx="3708400" cy="241880"/>
          </a:xfrm>
        </p:spPr>
        <p:txBody>
          <a:bodyPr/>
          <a:lstStyle>
            <a:lvl1pPr algn="r">
              <a:defRPr sz="1000" b="1" i="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B193DB1-D32E-7146-93A0-23A1080386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4153" y="992610"/>
            <a:ext cx="5296060" cy="1102949"/>
          </a:xfrm>
        </p:spPr>
        <p:txBody>
          <a:bodyPr/>
          <a:lstStyle>
            <a:lvl1pPr marL="0" indent="0">
              <a:buFontTx/>
              <a:buNone/>
              <a:defRPr sz="3400" b="1" i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Insert - title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6A809499-F347-CD45-8A3A-6C8629BAD50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3538" y="2149372"/>
            <a:ext cx="6224587" cy="2281236"/>
          </a:xfrm>
        </p:spPr>
        <p:txBody>
          <a:bodyPr/>
          <a:lstStyle>
            <a:lvl1pPr marL="0" indent="0">
              <a:lnSpc>
                <a:spcPct val="120000"/>
              </a:lnSpc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Insert - body</a:t>
            </a:r>
          </a:p>
        </p:txBody>
      </p:sp>
    </p:spTree>
    <p:extLst>
      <p:ext uri="{BB962C8B-B14F-4D97-AF65-F5344CB8AC3E}">
        <p14:creationId xmlns:p14="http://schemas.microsoft.com/office/powerpoint/2010/main" val="2555993427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3" pos="249">
          <p15:clr>
            <a:srgbClr val="FFFFFF"/>
          </p15:clr>
        </p15:guide>
        <p15:guide id="4" pos="5511">
          <p15:clr>
            <a:srgbClr val="FFFFFF"/>
          </p15:clr>
        </p15:guide>
        <p15:guide id="7" orient="horz" pos="4201">
          <p15:clr>
            <a:srgbClr val="FFFFFF"/>
          </p15:clr>
        </p15:guide>
        <p15:guide id="9" orient="horz" pos="686" userDrawn="1">
          <p15:clr>
            <a:srgbClr val="FFFFFF"/>
          </p15:clr>
        </p15:guide>
        <p15:guide id="10" pos="2880">
          <p15:clr>
            <a:srgbClr val="FFFFFF"/>
          </p15:clr>
        </p15:guide>
        <p15:guide id="11" pos="1565">
          <p15:clr>
            <a:srgbClr val="FFFFFF"/>
          </p15:clr>
        </p15:guide>
        <p15:guide id="12" pos="4195">
          <p15:clr>
            <a:srgbClr val="FFFFFF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92075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rPr dirty="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71101" y="6264017"/>
            <a:ext cx="182099" cy="18466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6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0" r:id="rId2"/>
    <p:sldLayoutId id="2147483659" r:id="rId3"/>
    <p:sldLayoutId id="2147483673" r:id="rId4"/>
    <p:sldLayoutId id="2147483657" r:id="rId5"/>
    <p:sldLayoutId id="2147483656" r:id="rId6"/>
    <p:sldLayoutId id="2147483664" r:id="rId7"/>
    <p:sldLayoutId id="2147483678" r:id="rId8"/>
    <p:sldLayoutId id="2147483667" r:id="rId9"/>
    <p:sldLayoutId id="2147483679" r:id="rId10"/>
    <p:sldLayoutId id="2147483663" r:id="rId11"/>
    <p:sldLayoutId id="2147483681" r:id="rId12"/>
    <p:sldLayoutId id="2147483658" r:id="rId13"/>
    <p:sldLayoutId id="2147483666" r:id="rId14"/>
    <p:sldLayoutId id="2147483662" r:id="rId15"/>
    <p:sldLayoutId id="2147483675" r:id="rId16"/>
    <p:sldLayoutId id="2147483676" r:id="rId17"/>
    <p:sldLayoutId id="2147483677" r:id="rId18"/>
    <p:sldLayoutId id="2147483669" r:id="rId19"/>
    <p:sldLayoutId id="2147483670" r:id="rId20"/>
    <p:sldLayoutId id="2147483671" r:id="rId21"/>
    <p:sldLayoutId id="2147483672" r:id="rId22"/>
    <p:sldLayoutId id="2147483680" r:id="rId23"/>
    <p:sldLayoutId id="2147483668" r:id="rId24"/>
    <p:sldLayoutId id="2147483674" r:id="rId25"/>
    <p:sldLayoutId id="2147483661" r:id="rId26"/>
    <p:sldLayoutId id="2147483665" r:id="rId27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25233F"/>
          </a:solidFill>
          <a:uFillTx/>
          <a:latin typeface="Century Gothic" panose="020B0502020202020204" pitchFamily="34" charset="0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464646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464646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464646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464646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464646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464646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464646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464646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1" i="0" u="none" strike="noStrike" cap="none" spc="0" baseline="0">
          <a:ln>
            <a:noFill/>
          </a:ln>
          <a:solidFill>
            <a:srgbClr val="25233F"/>
          </a:solidFill>
          <a:uFillTx/>
          <a:latin typeface="Century Gothic" panose="020B0502020202020204" pitchFamily="34" charset="0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1" i="0" u="none" strike="noStrike" cap="none" spc="0" baseline="0">
          <a:ln>
            <a:noFill/>
          </a:ln>
          <a:solidFill>
            <a:srgbClr val="25233F"/>
          </a:solidFill>
          <a:uFillTx/>
          <a:latin typeface="Century Gothic" panose="020B0502020202020204" pitchFamily="34" charset="0"/>
          <a:ea typeface="+mj-ea"/>
          <a:cs typeface="+mj-cs"/>
          <a:sym typeface="Calibri"/>
        </a:defRPr>
      </a:lvl2pPr>
      <a:lvl3pPr marL="1234440" marR="0" indent="-32004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1" i="0" u="none" strike="noStrike" cap="none" spc="0" baseline="0">
          <a:ln>
            <a:noFill/>
          </a:ln>
          <a:solidFill>
            <a:srgbClr val="25233F"/>
          </a:solidFill>
          <a:uFillTx/>
          <a:latin typeface="Century Gothic" panose="020B0502020202020204" pitchFamily="34" charset="0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1" i="0" u="none" strike="noStrike" cap="none" spc="0" baseline="0">
          <a:ln>
            <a:noFill/>
          </a:ln>
          <a:solidFill>
            <a:srgbClr val="25233F"/>
          </a:solidFill>
          <a:uFillTx/>
          <a:latin typeface="Century Gothic" panose="020B0502020202020204" pitchFamily="34" charset="0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1" i="0" u="none" strike="noStrike" cap="none" spc="0" baseline="0">
          <a:ln>
            <a:noFill/>
          </a:ln>
          <a:solidFill>
            <a:srgbClr val="25233F"/>
          </a:solidFill>
          <a:uFillTx/>
          <a:latin typeface="Century Gothic" panose="020B0502020202020204" pitchFamily="34" charset="0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464646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464646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464646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464646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228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228600" algn="r" defTabSz="228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457200" algn="r" defTabSz="228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685800" algn="r" defTabSz="228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914400" algn="r" defTabSz="228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1143000" algn="r" defTabSz="228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1371600" algn="r" defTabSz="228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600200" algn="r" defTabSz="228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828800" algn="r" defTabSz="228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hyperlink" Target="https://encounteredu.com/discover/images/using-our-seas-interactive" TargetMode="Externa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28.png"/><Relationship Id="rId4" Type="http://schemas.openxmlformats.org/officeDocument/2006/relationships/image" Target="../media/image5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A241773A-36AC-C843-9026-ED164652B71E}"/>
              </a:ext>
            </a:extLst>
          </p:cNvPr>
          <p:cNvSpPr/>
          <p:nvPr/>
        </p:nvSpPr>
        <p:spPr>
          <a:xfrm>
            <a:off x="2783232" y="-1718921"/>
            <a:ext cx="7701156" cy="7701156"/>
          </a:xfrm>
          <a:prstGeom prst="ellipse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464646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0464E3C-7E82-D74D-8FD7-F21B7BA6295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Lesson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7C7B4-643C-6542-83D5-8DA459A6339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18919" y="3807381"/>
            <a:ext cx="3219927" cy="2112962"/>
          </a:xfrm>
        </p:spPr>
        <p:txBody>
          <a:bodyPr/>
          <a:lstStyle/>
          <a:p>
            <a:r>
              <a:rPr lang="en-US" dirty="0"/>
              <a:t>Our ocean and us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588A85-9B0D-B942-93A6-F15A9E4069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0866" y="651020"/>
            <a:ext cx="1186633" cy="156984"/>
          </a:xfrm>
          <a:solidFill>
            <a:srgbClr val="A0D2DC"/>
          </a:solidFill>
        </p:spPr>
        <p:txBody>
          <a:bodyPr/>
          <a:lstStyle/>
          <a:p>
            <a:r>
              <a:rPr lang="en-US" dirty="0"/>
              <a:t>X-</a:t>
            </a:r>
            <a:r>
              <a:rPr lang="en-US" dirty="0" err="1"/>
              <a:t>Curric</a:t>
            </a:r>
            <a:r>
              <a:rPr lang="en-US" dirty="0"/>
              <a:t> | Ages 5-7</a:t>
            </a:r>
          </a:p>
        </p:txBody>
      </p:sp>
      <p:pic>
        <p:nvPicPr>
          <p:cNvPr id="10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411A47F9-F322-9447-B4F5-11FC27EA86F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87463" y="6232525"/>
            <a:ext cx="1299349" cy="448336"/>
          </a:xfrm>
          <a:prstGeom prst="rect">
            <a:avLst/>
          </a:prstGeom>
        </p:spPr>
      </p:pic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D824847-7E6E-E645-AD97-EAA160CC9077}"/>
              </a:ext>
            </a:extLst>
          </p:cNvPr>
          <p:cNvSpPr txBox="1">
            <a:spLocks/>
          </p:cNvSpPr>
          <p:nvPr/>
        </p:nvSpPr>
        <p:spPr>
          <a:xfrm>
            <a:off x="400439" y="298557"/>
            <a:ext cx="2382793" cy="292537"/>
          </a:xfrm>
          <a:prstGeom prst="rect">
            <a:avLst/>
          </a:prstGeom>
          <a:solidFill>
            <a:srgbClr val="A0D2DC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0000" rIns="45719" anchor="ctr"/>
          <a:lstStyle>
            <a:lvl1pPr marL="0" marR="0" indent="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1650" b="1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2pPr>
            <a:lvl3pPr marL="1234440" marR="0" indent="-32004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hangingPunct="1"/>
            <a:r>
              <a:rPr lang="en-US" dirty="0"/>
              <a:t>Oceans for beginners</a:t>
            </a:r>
          </a:p>
        </p:txBody>
      </p:sp>
      <p:sp>
        <p:nvSpPr>
          <p:cNvPr id="13" name="Shape 20">
            <a:extLst>
              <a:ext uri="{FF2B5EF4-FFF2-40B4-BE49-F238E27FC236}">
                <a16:creationId xmlns:a16="http://schemas.microsoft.com/office/drawing/2014/main" id="{6B79C3FF-DB14-2641-BB73-E7472BF3ABB9}"/>
              </a:ext>
            </a:extLst>
          </p:cNvPr>
          <p:cNvSpPr/>
          <p:nvPr/>
        </p:nvSpPr>
        <p:spPr>
          <a:xfrm flipV="1">
            <a:off x="395289" y="873125"/>
            <a:ext cx="8353424" cy="0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22860" rIns="22860"/>
          <a:lstStyle/>
          <a:p>
            <a:endParaRPr sz="450"/>
          </a:p>
        </p:txBody>
      </p:sp>
      <p:pic>
        <p:nvPicPr>
          <p:cNvPr id="16" name="Picture 15" descr="A close up of a logo&#10;&#10;Description automatically generated">
            <a:extLst>
              <a:ext uri="{FF2B5EF4-FFF2-40B4-BE49-F238E27FC236}">
                <a16:creationId xmlns:a16="http://schemas.microsoft.com/office/drawing/2014/main" id="{95D53E94-B324-9742-9F82-68839BE2084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03691" y="6152706"/>
            <a:ext cx="1527426" cy="56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669109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>
            <a:extLst>
              <a:ext uri="{FF2B5EF4-FFF2-40B4-BE49-F238E27FC236}">
                <a16:creationId xmlns:a16="http://schemas.microsoft.com/office/drawing/2014/main" id="{DAF7B6F9-54EF-2442-8E30-FF8CDDA01CA7}"/>
              </a:ext>
            </a:extLst>
          </p:cNvPr>
          <p:cNvSpPr/>
          <p:nvPr/>
        </p:nvSpPr>
        <p:spPr>
          <a:xfrm>
            <a:off x="3219872" y="926938"/>
            <a:ext cx="6329309" cy="6329309"/>
          </a:xfrm>
          <a:prstGeom prst="ellipse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A33FC12-7696-A747-8F88-B2D2431D7BE6}"/>
              </a:ext>
            </a:extLst>
          </p:cNvPr>
          <p:cNvSpPr/>
          <p:nvPr/>
        </p:nvSpPr>
        <p:spPr>
          <a:xfrm>
            <a:off x="217717" y="4503255"/>
            <a:ext cx="1083306" cy="1083306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079A33B-2091-3A42-AE9E-D3EDDA430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2: Our ocean and us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B6FA774-37D3-4643-92E6-F45AA6961A9A}"/>
              </a:ext>
            </a:extLst>
          </p:cNvPr>
          <p:cNvSpPr/>
          <p:nvPr/>
        </p:nvSpPr>
        <p:spPr>
          <a:xfrm>
            <a:off x="549297" y="1089025"/>
            <a:ext cx="3662084" cy="3662084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CE41BA3A-739C-D54D-B4AF-24F317C70B5A}"/>
              </a:ext>
            </a:extLst>
          </p:cNvPr>
          <p:cNvSpPr txBox="1">
            <a:spLocks/>
          </p:cNvSpPr>
          <p:nvPr/>
        </p:nvSpPr>
        <p:spPr>
          <a:xfrm>
            <a:off x="649187" y="1603362"/>
            <a:ext cx="3467192" cy="1102949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2pPr>
            <a:lvl3pPr marL="1234440" marR="0" indent="-32004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indent="0" algn="ctr" hangingPunct="1">
              <a:buNone/>
            </a:pPr>
            <a:r>
              <a:rPr lang="en-US" b="0" dirty="0"/>
              <a:t>Statement 3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 ocean helps us transport things.</a:t>
            </a:r>
            <a:endParaRPr lang="en-GB" dirty="0"/>
          </a:p>
          <a:p>
            <a:pPr marL="0" indent="0" algn="ctr" hangingPunct="1">
              <a:buNone/>
            </a:pPr>
            <a:endParaRPr lang="en-US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1008CEFE-8097-7D4A-9EA4-80D960CE47DE}"/>
              </a:ext>
            </a:extLst>
          </p:cNvPr>
          <p:cNvSpPr txBox="1">
            <a:spLocks/>
          </p:cNvSpPr>
          <p:nvPr/>
        </p:nvSpPr>
        <p:spPr>
          <a:xfrm>
            <a:off x="741410" y="3060562"/>
            <a:ext cx="3272300" cy="1102949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2pPr>
            <a:lvl3pPr marL="1234440" marR="0" indent="-32004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indent="0" algn="ctr" hangingPunct="1">
              <a:buNone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838EF2C2-79E7-AA42-B491-FE4AEF8176C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68436" y="4792841"/>
            <a:ext cx="981869" cy="582819"/>
          </a:xfrm>
        </p:spPr>
        <p:txBody>
          <a:bodyPr/>
          <a:lstStyle/>
          <a:p>
            <a:pPr algn="ctr"/>
            <a:r>
              <a:rPr lang="en-US" b="1" dirty="0"/>
              <a:t>True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AFAB665-46F1-F54C-93B5-0208FBDD0104}"/>
              </a:ext>
            </a:extLst>
          </p:cNvPr>
          <p:cNvSpPr/>
          <p:nvPr/>
        </p:nvSpPr>
        <p:spPr>
          <a:xfrm>
            <a:off x="1401132" y="5376376"/>
            <a:ext cx="1083306" cy="1083306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A2C84F79-375C-4845-ADF0-324F084C9732}"/>
              </a:ext>
            </a:extLst>
          </p:cNvPr>
          <p:cNvSpPr txBox="1">
            <a:spLocks/>
          </p:cNvSpPr>
          <p:nvPr/>
        </p:nvSpPr>
        <p:spPr>
          <a:xfrm>
            <a:off x="1451851" y="5665962"/>
            <a:ext cx="981869" cy="5828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>
            <a:lvl1pPr marL="0" marR="0" indent="0" algn="l" defTabSz="914400" rtl="0" latinLnBrk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000" b="0" i="0" u="none" strike="noStrike" cap="none" spc="0" baseline="0">
                <a:ln>
                  <a:noFill/>
                </a:ln>
                <a:solidFill>
                  <a:schemeClr val="bg1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1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2pPr>
            <a:lvl3pPr marL="1234440" marR="0" indent="-32004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1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1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1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algn="ctr" hangingPunct="1"/>
            <a:r>
              <a:rPr lang="en-US" b="1" dirty="0"/>
              <a:t>False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1CB03D1-848F-419D-8F34-5B06BCF6273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4136" y="304593"/>
            <a:ext cx="1269363" cy="47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533750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>
            <a:extLst>
              <a:ext uri="{FF2B5EF4-FFF2-40B4-BE49-F238E27FC236}">
                <a16:creationId xmlns:a16="http://schemas.microsoft.com/office/drawing/2014/main" id="{DAF7B6F9-54EF-2442-8E30-FF8CDDA01CA7}"/>
              </a:ext>
            </a:extLst>
          </p:cNvPr>
          <p:cNvSpPr/>
          <p:nvPr/>
        </p:nvSpPr>
        <p:spPr>
          <a:xfrm>
            <a:off x="3219872" y="926938"/>
            <a:ext cx="6329309" cy="6329309"/>
          </a:xfrm>
          <a:prstGeom prst="ellipse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A33FC12-7696-A747-8F88-B2D2431D7BE6}"/>
              </a:ext>
            </a:extLst>
          </p:cNvPr>
          <p:cNvSpPr/>
          <p:nvPr/>
        </p:nvSpPr>
        <p:spPr>
          <a:xfrm>
            <a:off x="217717" y="4503255"/>
            <a:ext cx="1083306" cy="1083306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079A33B-2091-3A42-AE9E-D3EDDA430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2: Our ocean and us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B6FA774-37D3-4643-92E6-F45AA6961A9A}"/>
              </a:ext>
            </a:extLst>
          </p:cNvPr>
          <p:cNvSpPr/>
          <p:nvPr/>
        </p:nvSpPr>
        <p:spPr>
          <a:xfrm>
            <a:off x="549297" y="1089025"/>
            <a:ext cx="3662084" cy="3662084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1008CEFE-8097-7D4A-9EA4-80D960CE47DE}"/>
              </a:ext>
            </a:extLst>
          </p:cNvPr>
          <p:cNvSpPr txBox="1">
            <a:spLocks/>
          </p:cNvSpPr>
          <p:nvPr/>
        </p:nvSpPr>
        <p:spPr>
          <a:xfrm>
            <a:off x="741410" y="3060562"/>
            <a:ext cx="3272300" cy="1102949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2pPr>
            <a:lvl3pPr marL="1234440" marR="0" indent="-32004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indent="0" algn="ctr">
              <a:buNone/>
            </a:pPr>
            <a:r>
              <a:rPr lang="en-US" sz="1600" b="0" dirty="0">
                <a:solidFill>
                  <a:schemeClr val="tx1"/>
                </a:solidFill>
              </a:rPr>
              <a:t>Huge ships transport cargo all over the world, from food to toys, materials and cars! </a:t>
            </a:r>
          </a:p>
          <a:p>
            <a:pPr marL="0" indent="0" algn="ctr" hangingPunct="1">
              <a:buNone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838EF2C2-79E7-AA42-B491-FE4AEF8176C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68436" y="4792841"/>
            <a:ext cx="981869" cy="582819"/>
          </a:xfrm>
        </p:spPr>
        <p:txBody>
          <a:bodyPr/>
          <a:lstStyle/>
          <a:p>
            <a:pPr algn="ctr"/>
            <a:r>
              <a:rPr lang="en-US" sz="2400" b="1" dirty="0"/>
              <a:t>True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69269CE-A9E8-7C4B-BA8B-CE3464AF4254}"/>
              </a:ext>
            </a:extLst>
          </p:cNvPr>
          <p:cNvSpPr txBox="1">
            <a:spLocks/>
          </p:cNvSpPr>
          <p:nvPr/>
        </p:nvSpPr>
        <p:spPr>
          <a:xfrm>
            <a:off x="649187" y="1603362"/>
            <a:ext cx="3467192" cy="1102949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2pPr>
            <a:lvl3pPr marL="1234440" marR="0" indent="-32004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indent="0" algn="ctr" hangingPunct="1">
              <a:buNone/>
            </a:pPr>
            <a:r>
              <a:rPr lang="en-US" b="0" dirty="0"/>
              <a:t>Statement 3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 ocean helps us transport things.</a:t>
            </a:r>
            <a:endParaRPr lang="en-GB" dirty="0"/>
          </a:p>
          <a:p>
            <a:pPr marL="0" indent="0" algn="ctr" hangingPunct="1">
              <a:buNone/>
            </a:pP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46FDD6C-7F32-4048-AC05-E2BA1755276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4136" y="304593"/>
            <a:ext cx="1269363" cy="47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311847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>
            <a:extLst>
              <a:ext uri="{FF2B5EF4-FFF2-40B4-BE49-F238E27FC236}">
                <a16:creationId xmlns:a16="http://schemas.microsoft.com/office/drawing/2014/main" id="{DAF7B6F9-54EF-2442-8E30-FF8CDDA01CA7}"/>
              </a:ext>
            </a:extLst>
          </p:cNvPr>
          <p:cNvSpPr/>
          <p:nvPr/>
        </p:nvSpPr>
        <p:spPr>
          <a:xfrm>
            <a:off x="3219872" y="926938"/>
            <a:ext cx="6329309" cy="6329309"/>
          </a:xfrm>
          <a:prstGeom prst="ellipse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A33FC12-7696-A747-8F88-B2D2431D7BE6}"/>
              </a:ext>
            </a:extLst>
          </p:cNvPr>
          <p:cNvSpPr/>
          <p:nvPr/>
        </p:nvSpPr>
        <p:spPr>
          <a:xfrm>
            <a:off x="217717" y="4503255"/>
            <a:ext cx="1083306" cy="1083306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079A33B-2091-3A42-AE9E-D3EDDA430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2: Our ocean and us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B6FA774-37D3-4643-92E6-F45AA6961A9A}"/>
              </a:ext>
            </a:extLst>
          </p:cNvPr>
          <p:cNvSpPr/>
          <p:nvPr/>
        </p:nvSpPr>
        <p:spPr>
          <a:xfrm>
            <a:off x="549297" y="1089025"/>
            <a:ext cx="3662084" cy="3662084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CE41BA3A-739C-D54D-B4AF-24F317C70B5A}"/>
              </a:ext>
            </a:extLst>
          </p:cNvPr>
          <p:cNvSpPr txBox="1">
            <a:spLocks/>
          </p:cNvSpPr>
          <p:nvPr/>
        </p:nvSpPr>
        <p:spPr>
          <a:xfrm>
            <a:off x="649187" y="1603362"/>
            <a:ext cx="3467192" cy="1102949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2pPr>
            <a:lvl3pPr marL="1234440" marR="0" indent="-32004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indent="0" algn="ctr">
              <a:buNone/>
            </a:pPr>
            <a:r>
              <a:rPr lang="en-US" b="0" dirty="0"/>
              <a:t>Statement 4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Our ocean is in danger from plastic pollution.</a:t>
            </a:r>
            <a:endParaRPr lang="en-GB" dirty="0"/>
          </a:p>
          <a:p>
            <a:pPr marL="0" indent="0" algn="ctr" hangingPunct="1">
              <a:buNone/>
            </a:pPr>
            <a:endParaRPr lang="en-US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1008CEFE-8097-7D4A-9EA4-80D960CE47DE}"/>
              </a:ext>
            </a:extLst>
          </p:cNvPr>
          <p:cNvSpPr txBox="1">
            <a:spLocks/>
          </p:cNvSpPr>
          <p:nvPr/>
        </p:nvSpPr>
        <p:spPr>
          <a:xfrm>
            <a:off x="741410" y="3060562"/>
            <a:ext cx="3272300" cy="1102949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2pPr>
            <a:lvl3pPr marL="1234440" marR="0" indent="-32004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indent="0" algn="ctr" hangingPunct="1">
              <a:buNone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838EF2C2-79E7-AA42-B491-FE4AEF8176C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68436" y="4792841"/>
            <a:ext cx="981869" cy="582819"/>
          </a:xfrm>
        </p:spPr>
        <p:txBody>
          <a:bodyPr/>
          <a:lstStyle/>
          <a:p>
            <a:pPr algn="ctr"/>
            <a:r>
              <a:rPr lang="en-US" b="1" dirty="0"/>
              <a:t>True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AFAB665-46F1-F54C-93B5-0208FBDD0104}"/>
              </a:ext>
            </a:extLst>
          </p:cNvPr>
          <p:cNvSpPr/>
          <p:nvPr/>
        </p:nvSpPr>
        <p:spPr>
          <a:xfrm>
            <a:off x="1401132" y="5376376"/>
            <a:ext cx="1083306" cy="1083306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A2C84F79-375C-4845-ADF0-324F084C9732}"/>
              </a:ext>
            </a:extLst>
          </p:cNvPr>
          <p:cNvSpPr txBox="1">
            <a:spLocks/>
          </p:cNvSpPr>
          <p:nvPr/>
        </p:nvSpPr>
        <p:spPr>
          <a:xfrm>
            <a:off x="1451851" y="5665962"/>
            <a:ext cx="981869" cy="5828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>
            <a:lvl1pPr marL="0" marR="0" indent="0" algn="l" defTabSz="914400" rtl="0" latinLnBrk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000" b="0" i="0" u="none" strike="noStrike" cap="none" spc="0" baseline="0">
                <a:ln>
                  <a:noFill/>
                </a:ln>
                <a:solidFill>
                  <a:schemeClr val="bg1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1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2pPr>
            <a:lvl3pPr marL="1234440" marR="0" indent="-32004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1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1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1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algn="ctr" hangingPunct="1"/>
            <a:r>
              <a:rPr lang="en-US" b="1" dirty="0"/>
              <a:t>False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390BDF7-D644-4A11-9B4F-67F308A895F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4136" y="304593"/>
            <a:ext cx="1269363" cy="47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47395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>
            <a:extLst>
              <a:ext uri="{FF2B5EF4-FFF2-40B4-BE49-F238E27FC236}">
                <a16:creationId xmlns:a16="http://schemas.microsoft.com/office/drawing/2014/main" id="{DAF7B6F9-54EF-2442-8E30-FF8CDDA01CA7}"/>
              </a:ext>
            </a:extLst>
          </p:cNvPr>
          <p:cNvSpPr/>
          <p:nvPr/>
        </p:nvSpPr>
        <p:spPr>
          <a:xfrm>
            <a:off x="3219872" y="926938"/>
            <a:ext cx="6329309" cy="6329309"/>
          </a:xfrm>
          <a:prstGeom prst="ellipse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A33FC12-7696-A747-8F88-B2D2431D7BE6}"/>
              </a:ext>
            </a:extLst>
          </p:cNvPr>
          <p:cNvSpPr/>
          <p:nvPr/>
        </p:nvSpPr>
        <p:spPr>
          <a:xfrm>
            <a:off x="217717" y="4503255"/>
            <a:ext cx="1083306" cy="1083306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079A33B-2091-3A42-AE9E-D3EDDA430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2: Our ocean and us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B6FA774-37D3-4643-92E6-F45AA6961A9A}"/>
              </a:ext>
            </a:extLst>
          </p:cNvPr>
          <p:cNvSpPr/>
          <p:nvPr/>
        </p:nvSpPr>
        <p:spPr>
          <a:xfrm>
            <a:off x="549297" y="1089025"/>
            <a:ext cx="3662084" cy="3662084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1008CEFE-8097-7D4A-9EA4-80D960CE47DE}"/>
              </a:ext>
            </a:extLst>
          </p:cNvPr>
          <p:cNvSpPr txBox="1">
            <a:spLocks/>
          </p:cNvSpPr>
          <p:nvPr/>
        </p:nvSpPr>
        <p:spPr>
          <a:xfrm>
            <a:off x="741410" y="3298068"/>
            <a:ext cx="3272300" cy="1102949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2pPr>
            <a:lvl3pPr marL="1234440" marR="0" indent="-32004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indent="0" algn="ctr">
              <a:buNone/>
            </a:pPr>
            <a:r>
              <a:rPr lang="en-US" sz="1600" b="0" dirty="0">
                <a:solidFill>
                  <a:schemeClr val="tx1"/>
                </a:solidFill>
              </a:rPr>
              <a:t>Lots of plastic gets into the ocean but it doesn’t belong there, it’s very harmful to marine life. </a:t>
            </a:r>
          </a:p>
          <a:p>
            <a:pPr marL="0" indent="0" algn="ctr" hangingPunct="1">
              <a:buNone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838EF2C2-79E7-AA42-B491-FE4AEF8176C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68436" y="4792841"/>
            <a:ext cx="981869" cy="582819"/>
          </a:xfrm>
        </p:spPr>
        <p:txBody>
          <a:bodyPr/>
          <a:lstStyle/>
          <a:p>
            <a:pPr algn="ctr"/>
            <a:r>
              <a:rPr lang="en-US" sz="2400" b="1" dirty="0"/>
              <a:t>True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4A7EBB03-5745-D045-9F2A-EE4895F0246B}"/>
              </a:ext>
            </a:extLst>
          </p:cNvPr>
          <p:cNvSpPr txBox="1">
            <a:spLocks/>
          </p:cNvSpPr>
          <p:nvPr/>
        </p:nvSpPr>
        <p:spPr>
          <a:xfrm>
            <a:off x="649187" y="1603362"/>
            <a:ext cx="3467192" cy="1102949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2pPr>
            <a:lvl3pPr marL="1234440" marR="0" indent="-32004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indent="0" algn="ctr">
              <a:buNone/>
            </a:pPr>
            <a:r>
              <a:rPr lang="en-US" b="0" dirty="0"/>
              <a:t>Statement 4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Our ocean is in danger from plastic pollution.</a:t>
            </a:r>
            <a:endParaRPr lang="en-GB" dirty="0"/>
          </a:p>
          <a:p>
            <a:pPr marL="0" indent="0" algn="ctr" hangingPunct="1">
              <a:buNone/>
            </a:pP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F720D88-DDCC-493B-B2C8-2DB9B97CB90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4136" y="304593"/>
            <a:ext cx="1269363" cy="47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801466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>
            <a:extLst>
              <a:ext uri="{FF2B5EF4-FFF2-40B4-BE49-F238E27FC236}">
                <a16:creationId xmlns:a16="http://schemas.microsoft.com/office/drawing/2014/main" id="{DAF7B6F9-54EF-2442-8E30-FF8CDDA01CA7}"/>
              </a:ext>
            </a:extLst>
          </p:cNvPr>
          <p:cNvSpPr/>
          <p:nvPr/>
        </p:nvSpPr>
        <p:spPr>
          <a:xfrm>
            <a:off x="3219872" y="926938"/>
            <a:ext cx="6329309" cy="6329309"/>
          </a:xfrm>
          <a:prstGeom prst="ellipse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A33FC12-7696-A747-8F88-B2D2431D7BE6}"/>
              </a:ext>
            </a:extLst>
          </p:cNvPr>
          <p:cNvSpPr/>
          <p:nvPr/>
        </p:nvSpPr>
        <p:spPr>
          <a:xfrm>
            <a:off x="217717" y="4503255"/>
            <a:ext cx="1083306" cy="1083306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079A33B-2091-3A42-AE9E-D3EDDA430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2: Our ocean and us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B6FA774-37D3-4643-92E6-F45AA6961A9A}"/>
              </a:ext>
            </a:extLst>
          </p:cNvPr>
          <p:cNvSpPr/>
          <p:nvPr/>
        </p:nvSpPr>
        <p:spPr>
          <a:xfrm>
            <a:off x="549297" y="1089025"/>
            <a:ext cx="3662084" cy="3662084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1008CEFE-8097-7D4A-9EA4-80D960CE47DE}"/>
              </a:ext>
            </a:extLst>
          </p:cNvPr>
          <p:cNvSpPr txBox="1">
            <a:spLocks/>
          </p:cNvSpPr>
          <p:nvPr/>
        </p:nvSpPr>
        <p:spPr>
          <a:xfrm>
            <a:off x="741410" y="3060562"/>
            <a:ext cx="3272300" cy="1102949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2pPr>
            <a:lvl3pPr marL="1234440" marR="0" indent="-32004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indent="0" algn="ctr" hangingPunct="1">
              <a:buNone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838EF2C2-79E7-AA42-B491-FE4AEF8176C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68436" y="4792841"/>
            <a:ext cx="981869" cy="582819"/>
          </a:xfrm>
        </p:spPr>
        <p:txBody>
          <a:bodyPr/>
          <a:lstStyle/>
          <a:p>
            <a:pPr algn="ctr"/>
            <a:r>
              <a:rPr lang="en-US" b="1" dirty="0"/>
              <a:t>True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AFAB665-46F1-F54C-93B5-0208FBDD0104}"/>
              </a:ext>
            </a:extLst>
          </p:cNvPr>
          <p:cNvSpPr/>
          <p:nvPr/>
        </p:nvSpPr>
        <p:spPr>
          <a:xfrm>
            <a:off x="1401132" y="5376376"/>
            <a:ext cx="1083306" cy="1083306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A2C84F79-375C-4845-ADF0-324F084C9732}"/>
              </a:ext>
            </a:extLst>
          </p:cNvPr>
          <p:cNvSpPr txBox="1">
            <a:spLocks/>
          </p:cNvSpPr>
          <p:nvPr/>
        </p:nvSpPr>
        <p:spPr>
          <a:xfrm>
            <a:off x="1451851" y="5665962"/>
            <a:ext cx="981869" cy="5828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>
            <a:lvl1pPr marL="0" marR="0" indent="0" algn="l" defTabSz="914400" rtl="0" latinLnBrk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000" b="0" i="0" u="none" strike="noStrike" cap="none" spc="0" baseline="0">
                <a:ln>
                  <a:noFill/>
                </a:ln>
                <a:solidFill>
                  <a:schemeClr val="bg1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1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2pPr>
            <a:lvl3pPr marL="1234440" marR="0" indent="-32004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1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1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1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algn="ctr" hangingPunct="1"/>
            <a:r>
              <a:rPr lang="en-US" b="1" dirty="0"/>
              <a:t>False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00D77E39-F370-6449-89CB-71DBC461E2B7}"/>
              </a:ext>
            </a:extLst>
          </p:cNvPr>
          <p:cNvSpPr txBox="1">
            <a:spLocks/>
          </p:cNvSpPr>
          <p:nvPr/>
        </p:nvSpPr>
        <p:spPr>
          <a:xfrm>
            <a:off x="649187" y="1603362"/>
            <a:ext cx="3467192" cy="1694706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2pPr>
            <a:lvl3pPr marL="1234440" marR="0" indent="-32004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indent="0" algn="ctr">
              <a:buNone/>
            </a:pPr>
            <a:r>
              <a:rPr lang="en-US" b="0" dirty="0"/>
              <a:t>Statement 5</a:t>
            </a:r>
            <a:r>
              <a:rPr lang="en-US" dirty="0"/>
              <a:t/>
            </a:r>
            <a:br>
              <a:rPr lang="en-US" dirty="0"/>
            </a:br>
            <a:r>
              <a:rPr lang="en-US" sz="2300" dirty="0"/>
              <a:t>People like to spend their free time or holidays in or around the ocean.</a:t>
            </a:r>
            <a:endParaRPr lang="en-GB" sz="2300" dirty="0"/>
          </a:p>
          <a:p>
            <a:pPr marL="0" indent="0" algn="ctr" hangingPunct="1">
              <a:buNone/>
            </a:pP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837C496-6336-47AA-8081-989D636777C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4136" y="304593"/>
            <a:ext cx="1269363" cy="47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185199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>
            <a:extLst>
              <a:ext uri="{FF2B5EF4-FFF2-40B4-BE49-F238E27FC236}">
                <a16:creationId xmlns:a16="http://schemas.microsoft.com/office/drawing/2014/main" id="{DAF7B6F9-54EF-2442-8E30-FF8CDDA01CA7}"/>
              </a:ext>
            </a:extLst>
          </p:cNvPr>
          <p:cNvSpPr/>
          <p:nvPr/>
        </p:nvSpPr>
        <p:spPr>
          <a:xfrm>
            <a:off x="3219872" y="926938"/>
            <a:ext cx="6329309" cy="6329309"/>
          </a:xfrm>
          <a:prstGeom prst="ellipse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A33FC12-7696-A747-8F88-B2D2431D7BE6}"/>
              </a:ext>
            </a:extLst>
          </p:cNvPr>
          <p:cNvSpPr/>
          <p:nvPr/>
        </p:nvSpPr>
        <p:spPr>
          <a:xfrm>
            <a:off x="217717" y="4503255"/>
            <a:ext cx="1083306" cy="1083306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079A33B-2091-3A42-AE9E-D3EDDA430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2: Our ocean and us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B6FA774-37D3-4643-92E6-F45AA6961A9A}"/>
              </a:ext>
            </a:extLst>
          </p:cNvPr>
          <p:cNvSpPr/>
          <p:nvPr/>
        </p:nvSpPr>
        <p:spPr>
          <a:xfrm>
            <a:off x="549297" y="1089025"/>
            <a:ext cx="3662084" cy="3662084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1008CEFE-8097-7D4A-9EA4-80D960CE47DE}"/>
              </a:ext>
            </a:extLst>
          </p:cNvPr>
          <p:cNvSpPr txBox="1">
            <a:spLocks/>
          </p:cNvSpPr>
          <p:nvPr/>
        </p:nvSpPr>
        <p:spPr>
          <a:xfrm>
            <a:off x="741410" y="3298068"/>
            <a:ext cx="3272300" cy="1102949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2pPr>
            <a:lvl3pPr marL="1234440" marR="0" indent="-32004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indent="0" algn="ctr">
              <a:buNone/>
            </a:pPr>
            <a:r>
              <a:rPr lang="en-US" sz="1600" b="0" dirty="0">
                <a:solidFill>
                  <a:schemeClr val="tx1"/>
                </a:solidFill>
              </a:rPr>
              <a:t>Swimming, snorkeling, boat trips, lying on the beach. </a:t>
            </a:r>
            <a:br>
              <a:rPr lang="en-US" sz="1600" b="0" dirty="0">
                <a:solidFill>
                  <a:schemeClr val="tx1"/>
                </a:solidFill>
              </a:rPr>
            </a:br>
            <a:r>
              <a:rPr lang="en-US" sz="1600" b="0" dirty="0">
                <a:solidFill>
                  <a:schemeClr val="tx1"/>
                </a:solidFill>
              </a:rPr>
              <a:t>Have you been on a </a:t>
            </a:r>
            <a:br>
              <a:rPr lang="en-US" sz="1600" b="0" dirty="0">
                <a:solidFill>
                  <a:schemeClr val="tx1"/>
                </a:solidFill>
              </a:rPr>
            </a:br>
            <a:r>
              <a:rPr lang="en-US" sz="1600" b="0" dirty="0">
                <a:solidFill>
                  <a:schemeClr val="tx1"/>
                </a:solidFill>
              </a:rPr>
              <a:t>holiday by the ocean?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838EF2C2-79E7-AA42-B491-FE4AEF8176C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68436" y="4792841"/>
            <a:ext cx="981869" cy="582819"/>
          </a:xfrm>
        </p:spPr>
        <p:txBody>
          <a:bodyPr/>
          <a:lstStyle/>
          <a:p>
            <a:pPr algn="ctr"/>
            <a:r>
              <a:rPr lang="en-US" sz="2400" b="1" dirty="0"/>
              <a:t>True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4A7EBB03-5745-D045-9F2A-EE4895F0246B}"/>
              </a:ext>
            </a:extLst>
          </p:cNvPr>
          <p:cNvSpPr txBox="1">
            <a:spLocks/>
          </p:cNvSpPr>
          <p:nvPr/>
        </p:nvSpPr>
        <p:spPr>
          <a:xfrm>
            <a:off x="649187" y="1603362"/>
            <a:ext cx="3467192" cy="1694706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2pPr>
            <a:lvl3pPr marL="1234440" marR="0" indent="-32004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indent="0" algn="ctr">
              <a:buNone/>
            </a:pPr>
            <a:r>
              <a:rPr lang="en-US" b="0" dirty="0"/>
              <a:t>Statement 5</a:t>
            </a:r>
            <a:r>
              <a:rPr lang="en-US" dirty="0"/>
              <a:t/>
            </a:r>
            <a:br>
              <a:rPr lang="en-US" dirty="0"/>
            </a:br>
            <a:r>
              <a:rPr lang="en-US" sz="2300" dirty="0"/>
              <a:t>People like to spend their free time or holidays in or around the ocean.</a:t>
            </a:r>
            <a:endParaRPr lang="en-GB" sz="2300" dirty="0"/>
          </a:p>
          <a:p>
            <a:pPr marL="0" indent="0" algn="ctr" hangingPunct="1">
              <a:buNone/>
            </a:pP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8E75236-603A-4CE2-A265-A649C2D94A4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4136" y="304593"/>
            <a:ext cx="1269363" cy="47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95600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>
            <a:extLst>
              <a:ext uri="{FF2B5EF4-FFF2-40B4-BE49-F238E27FC236}">
                <a16:creationId xmlns:a16="http://schemas.microsoft.com/office/drawing/2014/main" id="{DAF7B6F9-54EF-2442-8E30-FF8CDDA01CA7}"/>
              </a:ext>
            </a:extLst>
          </p:cNvPr>
          <p:cNvSpPr/>
          <p:nvPr/>
        </p:nvSpPr>
        <p:spPr>
          <a:xfrm>
            <a:off x="3219872" y="926938"/>
            <a:ext cx="6329309" cy="6329309"/>
          </a:xfrm>
          <a:prstGeom prst="ellipse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A33FC12-7696-A747-8F88-B2D2431D7BE6}"/>
              </a:ext>
            </a:extLst>
          </p:cNvPr>
          <p:cNvSpPr/>
          <p:nvPr/>
        </p:nvSpPr>
        <p:spPr>
          <a:xfrm>
            <a:off x="217717" y="4503255"/>
            <a:ext cx="1083306" cy="1083306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079A33B-2091-3A42-AE9E-D3EDDA430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2: Our ocean and us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B6FA774-37D3-4643-92E6-F45AA6961A9A}"/>
              </a:ext>
            </a:extLst>
          </p:cNvPr>
          <p:cNvSpPr/>
          <p:nvPr/>
        </p:nvSpPr>
        <p:spPr>
          <a:xfrm>
            <a:off x="549297" y="1089025"/>
            <a:ext cx="3662084" cy="3662084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1008CEFE-8097-7D4A-9EA4-80D960CE47DE}"/>
              </a:ext>
            </a:extLst>
          </p:cNvPr>
          <p:cNvSpPr txBox="1">
            <a:spLocks/>
          </p:cNvSpPr>
          <p:nvPr/>
        </p:nvSpPr>
        <p:spPr>
          <a:xfrm>
            <a:off x="741410" y="3060562"/>
            <a:ext cx="3272300" cy="1102949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2pPr>
            <a:lvl3pPr marL="1234440" marR="0" indent="-32004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indent="0" algn="ctr" hangingPunct="1">
              <a:buNone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838EF2C2-79E7-AA42-B491-FE4AEF8176C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68436" y="4792841"/>
            <a:ext cx="981869" cy="582819"/>
          </a:xfrm>
        </p:spPr>
        <p:txBody>
          <a:bodyPr/>
          <a:lstStyle/>
          <a:p>
            <a:pPr algn="ctr"/>
            <a:r>
              <a:rPr lang="en-US" b="1" dirty="0"/>
              <a:t>True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AFAB665-46F1-F54C-93B5-0208FBDD0104}"/>
              </a:ext>
            </a:extLst>
          </p:cNvPr>
          <p:cNvSpPr/>
          <p:nvPr/>
        </p:nvSpPr>
        <p:spPr>
          <a:xfrm>
            <a:off x="1401132" y="5376376"/>
            <a:ext cx="1083306" cy="1083306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A2C84F79-375C-4845-ADF0-324F084C9732}"/>
              </a:ext>
            </a:extLst>
          </p:cNvPr>
          <p:cNvSpPr txBox="1">
            <a:spLocks/>
          </p:cNvSpPr>
          <p:nvPr/>
        </p:nvSpPr>
        <p:spPr>
          <a:xfrm>
            <a:off x="1451851" y="5665962"/>
            <a:ext cx="981869" cy="5828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>
            <a:lvl1pPr marL="0" marR="0" indent="0" algn="l" defTabSz="914400" rtl="0" latinLnBrk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000" b="0" i="0" u="none" strike="noStrike" cap="none" spc="0" baseline="0">
                <a:ln>
                  <a:noFill/>
                </a:ln>
                <a:solidFill>
                  <a:schemeClr val="bg1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1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2pPr>
            <a:lvl3pPr marL="1234440" marR="0" indent="-32004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1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1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1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algn="ctr" hangingPunct="1"/>
            <a:r>
              <a:rPr lang="en-US" b="1" dirty="0"/>
              <a:t>False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00D77E39-F370-6449-89CB-71DBC461E2B7}"/>
              </a:ext>
            </a:extLst>
          </p:cNvPr>
          <p:cNvSpPr txBox="1">
            <a:spLocks/>
          </p:cNvSpPr>
          <p:nvPr/>
        </p:nvSpPr>
        <p:spPr>
          <a:xfrm>
            <a:off x="649187" y="1603362"/>
            <a:ext cx="3467192" cy="1694706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2pPr>
            <a:lvl3pPr marL="1234440" marR="0" indent="-32004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indent="0" algn="ctr">
              <a:buNone/>
            </a:pPr>
            <a:r>
              <a:rPr lang="en-US" b="0" dirty="0"/>
              <a:t>Statement 6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We get energy from the ocean that powers our homes, schools and cars.</a:t>
            </a:r>
            <a:endParaRPr lang="en-GB" sz="2400" dirty="0"/>
          </a:p>
          <a:p>
            <a:pPr marL="0" indent="0" algn="ctr" hangingPunct="1">
              <a:buNone/>
            </a:pP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B15462A-E839-4956-8D4F-8D7CE4E23AA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4136" y="304593"/>
            <a:ext cx="1269363" cy="47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744066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>
            <a:extLst>
              <a:ext uri="{FF2B5EF4-FFF2-40B4-BE49-F238E27FC236}">
                <a16:creationId xmlns:a16="http://schemas.microsoft.com/office/drawing/2014/main" id="{DAF7B6F9-54EF-2442-8E30-FF8CDDA01CA7}"/>
              </a:ext>
            </a:extLst>
          </p:cNvPr>
          <p:cNvSpPr/>
          <p:nvPr/>
        </p:nvSpPr>
        <p:spPr>
          <a:xfrm>
            <a:off x="3219872" y="926938"/>
            <a:ext cx="6329309" cy="6329309"/>
          </a:xfrm>
          <a:prstGeom prst="ellipse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A33FC12-7696-A747-8F88-B2D2431D7BE6}"/>
              </a:ext>
            </a:extLst>
          </p:cNvPr>
          <p:cNvSpPr/>
          <p:nvPr/>
        </p:nvSpPr>
        <p:spPr>
          <a:xfrm>
            <a:off x="217717" y="4503255"/>
            <a:ext cx="1083306" cy="1083306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079A33B-2091-3A42-AE9E-D3EDDA430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2: Our ocean and us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B6FA774-37D3-4643-92E6-F45AA6961A9A}"/>
              </a:ext>
            </a:extLst>
          </p:cNvPr>
          <p:cNvSpPr/>
          <p:nvPr/>
        </p:nvSpPr>
        <p:spPr>
          <a:xfrm>
            <a:off x="549297" y="1089025"/>
            <a:ext cx="3662084" cy="3662084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1008CEFE-8097-7D4A-9EA4-80D960CE47DE}"/>
              </a:ext>
            </a:extLst>
          </p:cNvPr>
          <p:cNvSpPr txBox="1">
            <a:spLocks/>
          </p:cNvSpPr>
          <p:nvPr/>
        </p:nvSpPr>
        <p:spPr>
          <a:xfrm>
            <a:off x="741410" y="3357443"/>
            <a:ext cx="3272300" cy="1102949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2pPr>
            <a:lvl3pPr marL="1234440" marR="0" indent="-32004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indent="0" algn="ctr">
              <a:buNone/>
            </a:pPr>
            <a:r>
              <a:rPr lang="en-US" sz="1600" b="0" dirty="0">
                <a:solidFill>
                  <a:schemeClr val="tx1"/>
                </a:solidFill>
              </a:rPr>
              <a:t>We use oil rigs to drill down under the ocean for oil and gas. We use the oil and gas </a:t>
            </a:r>
            <a:br>
              <a:rPr lang="en-US" sz="1600" b="0" dirty="0">
                <a:solidFill>
                  <a:schemeClr val="tx1"/>
                </a:solidFill>
              </a:rPr>
            </a:br>
            <a:r>
              <a:rPr lang="en-US" sz="1600" b="0" dirty="0">
                <a:solidFill>
                  <a:schemeClr val="tx1"/>
                </a:solidFill>
              </a:rPr>
              <a:t>for electricity and petrol.</a:t>
            </a:r>
            <a:endParaRPr lang="en-GB" sz="1600" b="0" dirty="0">
              <a:solidFill>
                <a:schemeClr val="tx1"/>
              </a:solidFill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838EF2C2-79E7-AA42-B491-FE4AEF8176C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68436" y="4792841"/>
            <a:ext cx="981869" cy="582819"/>
          </a:xfrm>
        </p:spPr>
        <p:txBody>
          <a:bodyPr/>
          <a:lstStyle/>
          <a:p>
            <a:pPr algn="ctr"/>
            <a:r>
              <a:rPr lang="en-US" sz="2400" b="1" dirty="0"/>
              <a:t>True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4A7EBB03-5745-D045-9F2A-EE4895F0246B}"/>
              </a:ext>
            </a:extLst>
          </p:cNvPr>
          <p:cNvSpPr txBox="1">
            <a:spLocks/>
          </p:cNvSpPr>
          <p:nvPr/>
        </p:nvSpPr>
        <p:spPr>
          <a:xfrm>
            <a:off x="649187" y="1603362"/>
            <a:ext cx="3467192" cy="1694706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2pPr>
            <a:lvl3pPr marL="1234440" marR="0" indent="-32004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indent="0" algn="ctr">
              <a:buNone/>
            </a:pPr>
            <a:r>
              <a:rPr lang="en-US" b="0" dirty="0"/>
              <a:t>Statement 6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We get energy from the ocean that powers our homes, schools and cars.</a:t>
            </a:r>
            <a:endParaRPr lang="en-GB" sz="2400" dirty="0"/>
          </a:p>
          <a:p>
            <a:pPr marL="0" indent="0" algn="ctr" hangingPunct="1">
              <a:buNone/>
            </a:pP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59274DA-E9FD-47C4-90B4-48AB50F58E3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4136" y="304593"/>
            <a:ext cx="1269363" cy="47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278364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2D4D1-C8DB-314D-9BC0-0382E39CE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2: Our ocean and 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FECC2C-1AB6-2249-90F8-54116027CD7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Using our seas</a:t>
            </a:r>
            <a:endParaRPr lang="en-US" dirty="0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0ADE3E03-5EAF-5948-896F-B28C44BB97B0}"/>
              </a:ext>
            </a:extLst>
          </p:cNvPr>
          <p:cNvSpPr/>
          <p:nvPr/>
        </p:nvSpPr>
        <p:spPr>
          <a:xfrm>
            <a:off x="395288" y="1634593"/>
            <a:ext cx="6458430" cy="4305620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D6CBC864-C96B-9842-9CFE-07D06C7D61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2463" y="1095802"/>
            <a:ext cx="369408" cy="36940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EFFDB7A-21D7-5D49-95D1-CD537FAFA907}"/>
              </a:ext>
            </a:extLst>
          </p:cNvPr>
          <p:cNvSpPr/>
          <p:nvPr/>
        </p:nvSpPr>
        <p:spPr>
          <a:xfrm>
            <a:off x="533644" y="6288671"/>
            <a:ext cx="1802941" cy="66714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870DA79-3921-9946-9AB2-8DA1E0D64E70}"/>
              </a:ext>
            </a:extLst>
          </p:cNvPr>
          <p:cNvGrpSpPr/>
          <p:nvPr/>
        </p:nvGrpSpPr>
        <p:grpSpPr>
          <a:xfrm>
            <a:off x="395288" y="6073323"/>
            <a:ext cx="2079653" cy="283221"/>
            <a:chOff x="395288" y="6073323"/>
            <a:chExt cx="2079653" cy="283221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7D04EEA9-1A8B-E640-9EC5-28B2AB90A655}"/>
                </a:ext>
              </a:extLst>
            </p:cNvPr>
            <p:cNvGrpSpPr/>
            <p:nvPr userDrawn="1"/>
          </p:nvGrpSpPr>
          <p:grpSpPr>
            <a:xfrm>
              <a:off x="395288" y="6073323"/>
              <a:ext cx="2079653" cy="283221"/>
              <a:chOff x="395288" y="6073323"/>
              <a:chExt cx="2079653" cy="283221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D3153491-E562-C54E-866A-D1254F1C8BEA}"/>
                  </a:ext>
                </a:extLst>
              </p:cNvPr>
              <p:cNvGrpSpPr/>
              <p:nvPr userDrawn="1"/>
            </p:nvGrpSpPr>
            <p:grpSpPr>
              <a:xfrm>
                <a:off x="395288" y="6073323"/>
                <a:ext cx="2079653" cy="283221"/>
                <a:chOff x="2506068" y="6091812"/>
                <a:chExt cx="2079653" cy="283221"/>
              </a:xfrm>
              <a:solidFill>
                <a:srgbClr val="4EB7A0"/>
              </a:solidFill>
            </p:grpSpPr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5C2FB34C-357E-8A49-B5C6-E2FB6F4DAA80}"/>
                    </a:ext>
                  </a:extLst>
                </p:cNvPr>
                <p:cNvSpPr/>
                <p:nvPr userDrawn="1"/>
              </p:nvSpPr>
              <p:spPr>
                <a:xfrm>
                  <a:off x="2506068" y="6091812"/>
                  <a:ext cx="283221" cy="283221"/>
                </a:xfrm>
                <a:prstGeom prst="ellipse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25400" tIns="25400" rIns="25400" bIns="25400" numCol="1" rtlCol="0" anchor="ctr">
                  <a:noAutofit/>
                </a:bodyPr>
                <a:lstStyle/>
                <a:p>
                  <a:pPr algn="ctr" defTabSz="292100"/>
                  <a:endParaRPr lang="en-US" sz="11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endParaRPr>
                </a:p>
              </p:txBody>
            </p:sp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310B497D-C16F-0649-BB5D-85834BBD2A34}"/>
                    </a:ext>
                  </a:extLst>
                </p:cNvPr>
                <p:cNvSpPr/>
                <p:nvPr userDrawn="1"/>
              </p:nvSpPr>
              <p:spPr>
                <a:xfrm>
                  <a:off x="4302500" y="6091812"/>
                  <a:ext cx="283221" cy="283221"/>
                </a:xfrm>
                <a:prstGeom prst="ellipse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25400" tIns="25400" rIns="25400" bIns="25400" numCol="1" rtlCol="0" anchor="ctr">
                  <a:noAutofit/>
                </a:bodyPr>
                <a:lstStyle/>
                <a:p>
                  <a:pPr algn="ctr" defTabSz="292100"/>
                  <a:endParaRPr lang="en-US" sz="11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endParaRPr>
                </a:p>
              </p:txBody>
            </p:sp>
          </p:grp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3FC952A7-4D25-5B4F-86F3-E7DFC8DBAD53}"/>
                  </a:ext>
                </a:extLst>
              </p:cNvPr>
              <p:cNvSpPr/>
              <p:nvPr userDrawn="1"/>
            </p:nvSpPr>
            <p:spPr>
              <a:xfrm>
                <a:off x="517891" y="6075641"/>
                <a:ext cx="1836891" cy="280903"/>
              </a:xfrm>
              <a:prstGeom prst="rect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25400" tIns="25400" rIns="25400" bIns="25400" numCol="1" rtlCol="0" anchor="ctr">
                <a:noAutofit/>
              </a:bodyPr>
              <a:lstStyle/>
              <a:p>
                <a:pPr algn="ctr" defTabSz="292100"/>
                <a:endParaRPr lang="en-US" sz="11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endParaRPr>
              </a:p>
            </p:txBody>
          </p: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3B05793-1140-B440-96E9-FB43894176AE}"/>
                </a:ext>
              </a:extLst>
            </p:cNvPr>
            <p:cNvSpPr txBox="1"/>
            <p:nvPr userDrawn="1"/>
          </p:nvSpPr>
          <p:spPr>
            <a:xfrm>
              <a:off x="395288" y="6077229"/>
              <a:ext cx="2079653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spc="30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Century Gothic" panose="020B0502020202020204" pitchFamily="34" charset="0"/>
                  <a:ea typeface="+mj-ea"/>
                  <a:cs typeface="+mj-cs"/>
                  <a:sym typeface="Calibri"/>
                  <a:hlinkClick r:id="rId2"/>
                </a:rPr>
                <a:t>VIEW GALLERY</a:t>
              </a:r>
              <a:endParaRPr kumimoji="0" lang="en-US" sz="1200" b="1" i="0" u="none" strike="noStrike" cap="none" spc="30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5A104EAB-6540-2143-93AA-D8612924C11E}"/>
              </a:ext>
            </a:extLst>
          </p:cNvPr>
          <p:cNvSpPr/>
          <p:nvPr/>
        </p:nvSpPr>
        <p:spPr>
          <a:xfrm>
            <a:off x="678509" y="6288671"/>
            <a:ext cx="1513211" cy="65555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2BA0BDD-3A13-406F-9A69-574446F6E18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4136" y="304593"/>
            <a:ext cx="1269363" cy="47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150939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88050-338E-A942-A4CE-01F8847A8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2: Our ocean and 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DF8324-6C5B-964C-AFD2-51BCCDAB85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4153" y="992610"/>
            <a:ext cx="3483452" cy="1369287"/>
          </a:xfrm>
        </p:spPr>
        <p:txBody>
          <a:bodyPr/>
          <a:lstStyle/>
          <a:p>
            <a:r>
              <a:rPr lang="en-US" dirty="0"/>
              <a:t>Making a diorama</a:t>
            </a:r>
            <a:endParaRPr lang="en-GB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5CBD1B1-BD8F-7949-BF18-20BFC79C9E16}"/>
              </a:ext>
            </a:extLst>
          </p:cNvPr>
          <p:cNvSpPr/>
          <p:nvPr/>
        </p:nvSpPr>
        <p:spPr>
          <a:xfrm>
            <a:off x="3219872" y="926938"/>
            <a:ext cx="6329309" cy="6329309"/>
          </a:xfrm>
          <a:prstGeom prst="ellipse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F30EAF6-95B6-47C3-B2F9-0CF71297C99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4136" y="304593"/>
            <a:ext cx="1269363" cy="47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37192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EFC83-8680-094D-9995-D5B924D54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2: Our ocean and 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B8A9E8-B971-314E-B2AD-D806D4C00C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Understand how we rely on the oceans</a:t>
            </a:r>
          </a:p>
          <a:p>
            <a:r>
              <a:rPr lang="en-US" dirty="0"/>
              <a:t>Give examples of what we get from the ocean </a:t>
            </a:r>
          </a:p>
          <a:p>
            <a:r>
              <a:rPr lang="en-US" dirty="0"/>
              <a:t>Use knowledge and understanding to plan a group project</a:t>
            </a:r>
          </a:p>
          <a:p>
            <a:r>
              <a:rPr lang="en-US" dirty="0"/>
              <a:t>Justify and explain choices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96D92D-384F-4234-9EE4-0B0E0E62657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4136" y="304593"/>
            <a:ext cx="1269363" cy="47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365598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36DC1-0CEB-AF44-A80F-F43C7041D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2: Our ocean and 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73E2CB-B054-C142-9EBD-39AB94E7E06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4153" y="992610"/>
            <a:ext cx="6131650" cy="1102949"/>
          </a:xfrm>
        </p:spPr>
        <p:txBody>
          <a:bodyPr/>
          <a:lstStyle/>
          <a:p>
            <a:r>
              <a:rPr lang="en-US" dirty="0"/>
              <a:t>Review: Learning outcomes</a:t>
            </a:r>
            <a:endParaRPr lang="en-GB" dirty="0"/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DF0417-9E92-0F47-B696-87E7E54F020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Understand how we rely on the oceans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Give examples of what we get from the ocean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Use knowledge and understanding to plan a group project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Justify and explain choices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3B6847-5D51-4DAA-B3E7-DE7D319EB26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4136" y="304593"/>
            <a:ext cx="1269363" cy="47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819112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E563B-0A95-0844-84C9-B2E28FDA8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2: Our ocean and 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882BAC-A814-4E42-922E-DF7A25E992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Home learning</a:t>
            </a:r>
            <a:endParaRPr lang="en-GB" dirty="0"/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381DEB-0749-0645-8690-59B90F26994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3538" y="2149372"/>
            <a:ext cx="5989761" cy="2281236"/>
          </a:xfrm>
        </p:spPr>
        <p:txBody>
          <a:bodyPr/>
          <a:lstStyle/>
          <a:p>
            <a:r>
              <a:rPr lang="en-US" dirty="0"/>
              <a:t>Keep a trash diary for the next week, record any items you throw away, what the material was and whether it was possible to recycle it.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57898B-1ACA-4309-B453-CE50FAC01D3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4136" y="304593"/>
            <a:ext cx="1269363" cy="47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915241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07BE6-3AD2-5648-9777-BBD0AD6FB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2: Our ocean and us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E96D924-11B8-8F43-A4E5-E3E897EFAD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376186"/>
              </p:ext>
            </p:extLst>
          </p:nvPr>
        </p:nvGraphicFramePr>
        <p:xfrm>
          <a:off x="313509" y="2066608"/>
          <a:ext cx="8428117" cy="40924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3585">
                  <a:extLst>
                    <a:ext uri="{9D8B030D-6E8A-4147-A177-3AD203B41FA5}">
                      <a16:colId xmlns:a16="http://schemas.microsoft.com/office/drawing/2014/main" val="2797114442"/>
                    </a:ext>
                  </a:extLst>
                </a:gridCol>
                <a:gridCol w="2192941">
                  <a:extLst>
                    <a:ext uri="{9D8B030D-6E8A-4147-A177-3AD203B41FA5}">
                      <a16:colId xmlns:a16="http://schemas.microsoft.com/office/drawing/2014/main" val="2159196442"/>
                    </a:ext>
                  </a:extLst>
                </a:gridCol>
                <a:gridCol w="5221591">
                  <a:extLst>
                    <a:ext uri="{9D8B030D-6E8A-4147-A177-3AD203B41FA5}">
                      <a16:colId xmlns:a16="http://schemas.microsoft.com/office/drawing/2014/main" val="2857316932"/>
                    </a:ext>
                  </a:extLst>
                </a:gridCol>
              </a:tblGrid>
              <a:tr h="309252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Slide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Title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Attribution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06762883"/>
                  </a:ext>
                </a:extLst>
              </a:tr>
              <a:tr h="281138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Sunset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>
                          <a:solidFill>
                            <a:schemeClr val="bg1"/>
                          </a:solidFill>
                        </a:rPr>
                        <a:t>Pexels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 via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</a:rPr>
                        <a:t>Pixabay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33192136"/>
                  </a:ext>
                </a:extLst>
              </a:tr>
              <a:tr h="281138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3,10,11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Shipping container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28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solidFill>
                            <a:schemeClr val="bg1"/>
                          </a:solidFill>
                        </a:rPr>
                        <a:t>Heju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 via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</a:rPr>
                        <a:t>Pixabay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70637694"/>
                  </a:ext>
                </a:extLst>
              </a:tr>
              <a:tr h="281138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28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City port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28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Free-Photos via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</a:rPr>
                        <a:t>Pixabay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4611327"/>
                  </a:ext>
                </a:extLst>
              </a:tr>
              <a:tr h="281138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28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Feeding fish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28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solidFill>
                            <a:schemeClr val="bg1"/>
                          </a:solidFill>
                        </a:rPr>
                        <a:t>Hardrockstar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 via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</a:rPr>
                        <a:t>Pixabay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60504391"/>
                  </a:ext>
                </a:extLst>
              </a:tr>
              <a:tr h="290707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12,13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28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Bottles in the sea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28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Monica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</a:rPr>
                        <a:t>Volpin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 via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</a:rPr>
                        <a:t>Pixabay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9193727"/>
                  </a:ext>
                </a:extLst>
              </a:tr>
              <a:tr h="290707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14,15, 19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28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Surfer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28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Jeremy Gallman via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</a:rPr>
                        <a:t>Unsplash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55022767"/>
                  </a:ext>
                </a:extLst>
              </a:tr>
              <a:tr h="290707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16,17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28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Oil rig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28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Mustang Joe via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</a:rPr>
                        <a:t>Pixabay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7168633"/>
                  </a:ext>
                </a:extLst>
              </a:tr>
              <a:tr h="290707"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28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28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3170029"/>
                  </a:ext>
                </a:extLst>
              </a:tr>
              <a:tr h="290707"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28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28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8249194"/>
                  </a:ext>
                </a:extLst>
              </a:tr>
              <a:tr h="290707"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28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28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26884785"/>
                  </a:ext>
                </a:extLst>
              </a:tr>
              <a:tr h="290707">
                <a:tc>
                  <a:txBody>
                    <a:bodyPr/>
                    <a:lstStyle/>
                    <a:p>
                      <a:pPr algn="l"/>
                      <a:endParaRPr lang="en-US" sz="14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28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28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01014610"/>
                  </a:ext>
                </a:extLst>
              </a:tr>
              <a:tr h="290707">
                <a:tc>
                  <a:txBody>
                    <a:bodyPr/>
                    <a:lstStyle/>
                    <a:p>
                      <a:pPr algn="l"/>
                      <a:endParaRPr lang="en-US" sz="14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28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28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4702423"/>
                  </a:ext>
                </a:extLst>
              </a:tr>
              <a:tr h="290707">
                <a:tc>
                  <a:txBody>
                    <a:bodyPr/>
                    <a:lstStyle/>
                    <a:p>
                      <a:pPr algn="l"/>
                      <a:endParaRPr lang="en-US" sz="14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28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28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25647701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25DCABD5-21AB-4DE4-AC61-617443B304F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4136" y="304593"/>
            <a:ext cx="1269363" cy="47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64241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88050-338E-A942-A4CE-01F8847A8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2: Our ocean and 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DF8324-6C5B-964C-AFD2-51BCCDAB85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What does the sea do for us?</a:t>
            </a:r>
            <a:endParaRPr lang="en-GB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5CBD1B1-BD8F-7949-BF18-20BFC79C9E16}"/>
              </a:ext>
            </a:extLst>
          </p:cNvPr>
          <p:cNvSpPr/>
          <p:nvPr/>
        </p:nvSpPr>
        <p:spPr>
          <a:xfrm>
            <a:off x="3219872" y="926938"/>
            <a:ext cx="6329309" cy="6329309"/>
          </a:xfrm>
          <a:prstGeom prst="ellipse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8F9B86-3AB1-46F2-8B07-2A287D98DB7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4136" y="304593"/>
            <a:ext cx="1269363" cy="47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67002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88050-338E-A942-A4CE-01F8847A8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2: Our ocean and 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DF8324-6C5B-964C-AFD2-51BCCDAB85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4153" y="992610"/>
            <a:ext cx="3483452" cy="1369287"/>
          </a:xfrm>
        </p:spPr>
        <p:txBody>
          <a:bodyPr/>
          <a:lstStyle/>
          <a:p>
            <a:r>
              <a:rPr lang="en-US" dirty="0"/>
              <a:t>How does the sea help us?</a:t>
            </a:r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5585512-9C14-3644-AE4F-1A3DDC37C337}"/>
              </a:ext>
            </a:extLst>
          </p:cNvPr>
          <p:cNvSpPr/>
          <p:nvPr/>
        </p:nvSpPr>
        <p:spPr>
          <a:xfrm>
            <a:off x="3219872" y="926938"/>
            <a:ext cx="6329309" cy="6329309"/>
          </a:xfrm>
          <a:prstGeom prst="ellipse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3481E8-4789-455E-8D04-C25C2C9D448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4136" y="304593"/>
            <a:ext cx="1269363" cy="47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98883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88050-338E-A942-A4CE-01F8847A8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2: Our ocean and 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DF8324-6C5B-964C-AFD2-51BCCDAB85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4153" y="992610"/>
            <a:ext cx="5193499" cy="1369287"/>
          </a:xfrm>
        </p:spPr>
        <p:txBody>
          <a:bodyPr/>
          <a:lstStyle/>
          <a:p>
            <a:r>
              <a:rPr lang="en-US" dirty="0"/>
              <a:t>Quiz</a:t>
            </a:r>
            <a:endParaRPr lang="en-GB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5CBD1B1-BD8F-7949-BF18-20BFC79C9E16}"/>
              </a:ext>
            </a:extLst>
          </p:cNvPr>
          <p:cNvSpPr/>
          <p:nvPr/>
        </p:nvSpPr>
        <p:spPr>
          <a:xfrm>
            <a:off x="3219872" y="926938"/>
            <a:ext cx="6329309" cy="6329309"/>
          </a:xfrm>
          <a:prstGeom prst="ellipse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7F9221-FF49-4066-8016-E937436C444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4136" y="304593"/>
            <a:ext cx="1269363" cy="47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77275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>
            <a:extLst>
              <a:ext uri="{FF2B5EF4-FFF2-40B4-BE49-F238E27FC236}">
                <a16:creationId xmlns:a16="http://schemas.microsoft.com/office/drawing/2014/main" id="{DAF7B6F9-54EF-2442-8E30-FF8CDDA01CA7}"/>
              </a:ext>
            </a:extLst>
          </p:cNvPr>
          <p:cNvSpPr/>
          <p:nvPr/>
        </p:nvSpPr>
        <p:spPr>
          <a:xfrm>
            <a:off x="3219872" y="926938"/>
            <a:ext cx="6329309" cy="6329309"/>
          </a:xfrm>
          <a:prstGeom prst="ellipse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A33FC12-7696-A747-8F88-B2D2431D7BE6}"/>
              </a:ext>
            </a:extLst>
          </p:cNvPr>
          <p:cNvSpPr/>
          <p:nvPr/>
        </p:nvSpPr>
        <p:spPr>
          <a:xfrm>
            <a:off x="217717" y="4503255"/>
            <a:ext cx="1083306" cy="1083306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079A33B-2091-3A42-AE9E-D3EDDA430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2: Our ocean and us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B6FA774-37D3-4643-92E6-F45AA6961A9A}"/>
              </a:ext>
            </a:extLst>
          </p:cNvPr>
          <p:cNvSpPr/>
          <p:nvPr/>
        </p:nvSpPr>
        <p:spPr>
          <a:xfrm>
            <a:off x="549297" y="1089025"/>
            <a:ext cx="3662084" cy="3662084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CE41BA3A-739C-D54D-B4AF-24F317C70B5A}"/>
              </a:ext>
            </a:extLst>
          </p:cNvPr>
          <p:cNvSpPr txBox="1">
            <a:spLocks/>
          </p:cNvSpPr>
          <p:nvPr/>
        </p:nvSpPr>
        <p:spPr>
          <a:xfrm>
            <a:off x="744189" y="1603362"/>
            <a:ext cx="3272300" cy="1102949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2pPr>
            <a:lvl3pPr marL="1234440" marR="0" indent="-32004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indent="0" algn="ctr" hangingPunct="1">
              <a:buNone/>
            </a:pPr>
            <a:r>
              <a:rPr lang="en-US" b="0" dirty="0"/>
              <a:t>Statement 1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 ocean gives people jobs.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1008CEFE-8097-7D4A-9EA4-80D960CE47DE}"/>
              </a:ext>
            </a:extLst>
          </p:cNvPr>
          <p:cNvSpPr txBox="1">
            <a:spLocks/>
          </p:cNvSpPr>
          <p:nvPr/>
        </p:nvSpPr>
        <p:spPr>
          <a:xfrm>
            <a:off x="741410" y="3060562"/>
            <a:ext cx="3272300" cy="1102949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2pPr>
            <a:lvl3pPr marL="1234440" marR="0" indent="-32004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indent="0" algn="ctr" hangingPunct="1">
              <a:buNone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838EF2C2-79E7-AA42-B491-FE4AEF8176C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68436" y="4792841"/>
            <a:ext cx="981869" cy="582819"/>
          </a:xfrm>
        </p:spPr>
        <p:txBody>
          <a:bodyPr/>
          <a:lstStyle/>
          <a:p>
            <a:pPr algn="ctr"/>
            <a:r>
              <a:rPr lang="en-US" b="1" dirty="0"/>
              <a:t>True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AFAB665-46F1-F54C-93B5-0208FBDD0104}"/>
              </a:ext>
            </a:extLst>
          </p:cNvPr>
          <p:cNvSpPr/>
          <p:nvPr/>
        </p:nvSpPr>
        <p:spPr>
          <a:xfrm>
            <a:off x="1401132" y="5376376"/>
            <a:ext cx="1083306" cy="1083306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A2C84F79-375C-4845-ADF0-324F084C9732}"/>
              </a:ext>
            </a:extLst>
          </p:cNvPr>
          <p:cNvSpPr txBox="1">
            <a:spLocks/>
          </p:cNvSpPr>
          <p:nvPr/>
        </p:nvSpPr>
        <p:spPr>
          <a:xfrm>
            <a:off x="1451851" y="5665962"/>
            <a:ext cx="981869" cy="5828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>
            <a:lvl1pPr marL="0" marR="0" indent="0" algn="l" defTabSz="914400" rtl="0" latinLnBrk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000" b="0" i="0" u="none" strike="noStrike" cap="none" spc="0" baseline="0">
                <a:ln>
                  <a:noFill/>
                </a:ln>
                <a:solidFill>
                  <a:schemeClr val="bg1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1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2pPr>
            <a:lvl3pPr marL="1234440" marR="0" indent="-32004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1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1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1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algn="ctr" hangingPunct="1"/>
            <a:r>
              <a:rPr lang="en-US" b="1" dirty="0"/>
              <a:t>False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2BA4C6C-BA14-4FF0-8FF0-EE0843D0CE7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4136" y="304593"/>
            <a:ext cx="1269363" cy="47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89835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>
            <a:extLst>
              <a:ext uri="{FF2B5EF4-FFF2-40B4-BE49-F238E27FC236}">
                <a16:creationId xmlns:a16="http://schemas.microsoft.com/office/drawing/2014/main" id="{D23282F4-408F-8E48-A198-1EF13F2AE96A}"/>
              </a:ext>
            </a:extLst>
          </p:cNvPr>
          <p:cNvSpPr/>
          <p:nvPr/>
        </p:nvSpPr>
        <p:spPr>
          <a:xfrm>
            <a:off x="3219872" y="926938"/>
            <a:ext cx="6329309" cy="6329309"/>
          </a:xfrm>
          <a:prstGeom prst="ellipse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A33FC12-7696-A747-8F88-B2D2431D7BE6}"/>
              </a:ext>
            </a:extLst>
          </p:cNvPr>
          <p:cNvSpPr/>
          <p:nvPr/>
        </p:nvSpPr>
        <p:spPr>
          <a:xfrm>
            <a:off x="217717" y="4503255"/>
            <a:ext cx="1083306" cy="1083306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079A33B-2091-3A42-AE9E-D3EDDA430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2: Our ocean and us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B6FA774-37D3-4643-92E6-F45AA6961A9A}"/>
              </a:ext>
            </a:extLst>
          </p:cNvPr>
          <p:cNvSpPr/>
          <p:nvPr/>
        </p:nvSpPr>
        <p:spPr>
          <a:xfrm>
            <a:off x="549297" y="1089025"/>
            <a:ext cx="3662084" cy="3662084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CE41BA3A-739C-D54D-B4AF-24F317C70B5A}"/>
              </a:ext>
            </a:extLst>
          </p:cNvPr>
          <p:cNvSpPr txBox="1">
            <a:spLocks/>
          </p:cNvSpPr>
          <p:nvPr/>
        </p:nvSpPr>
        <p:spPr>
          <a:xfrm>
            <a:off x="744189" y="1603362"/>
            <a:ext cx="3272300" cy="1102949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2pPr>
            <a:lvl3pPr marL="1234440" marR="0" indent="-32004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indent="0" algn="ctr" hangingPunct="1">
              <a:buNone/>
            </a:pPr>
            <a:r>
              <a:rPr lang="en-US" b="0" dirty="0"/>
              <a:t>Statement 1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 ocean gives people jobs.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1008CEFE-8097-7D4A-9EA4-80D960CE47DE}"/>
              </a:ext>
            </a:extLst>
          </p:cNvPr>
          <p:cNvSpPr txBox="1">
            <a:spLocks/>
          </p:cNvSpPr>
          <p:nvPr/>
        </p:nvSpPr>
        <p:spPr>
          <a:xfrm>
            <a:off x="741410" y="3060562"/>
            <a:ext cx="3272300" cy="1102949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2pPr>
            <a:lvl3pPr marL="1234440" marR="0" indent="-32004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indent="0" algn="ctr" hangingPunct="1">
              <a:buNone/>
            </a:pPr>
            <a:r>
              <a:rPr lang="en-US" sz="1600" b="0" dirty="0">
                <a:solidFill>
                  <a:schemeClr val="tx1"/>
                </a:solidFill>
              </a:rPr>
              <a:t>Lots of people work in and around the ocean, fishers, sailors, scientists and explorers.</a:t>
            </a:r>
          </a:p>
          <a:p>
            <a:pPr marL="0" indent="0" algn="ctr" hangingPunct="1">
              <a:buNone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838EF2C2-79E7-AA42-B491-FE4AEF8176C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68436" y="4792841"/>
            <a:ext cx="981869" cy="582819"/>
          </a:xfrm>
        </p:spPr>
        <p:txBody>
          <a:bodyPr/>
          <a:lstStyle/>
          <a:p>
            <a:pPr algn="ctr"/>
            <a:r>
              <a:rPr lang="en-US" sz="2400" b="1" dirty="0"/>
              <a:t>True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5BF8DD4-37C1-4A32-9241-053AE59414D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4136" y="304593"/>
            <a:ext cx="1269363" cy="47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85206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>
            <a:extLst>
              <a:ext uri="{FF2B5EF4-FFF2-40B4-BE49-F238E27FC236}">
                <a16:creationId xmlns:a16="http://schemas.microsoft.com/office/drawing/2014/main" id="{DAF7B6F9-54EF-2442-8E30-FF8CDDA01CA7}"/>
              </a:ext>
            </a:extLst>
          </p:cNvPr>
          <p:cNvSpPr/>
          <p:nvPr/>
        </p:nvSpPr>
        <p:spPr>
          <a:xfrm>
            <a:off x="3219872" y="926938"/>
            <a:ext cx="6329309" cy="6329309"/>
          </a:xfrm>
          <a:prstGeom prst="ellipse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A33FC12-7696-A747-8F88-B2D2431D7BE6}"/>
              </a:ext>
            </a:extLst>
          </p:cNvPr>
          <p:cNvSpPr/>
          <p:nvPr/>
        </p:nvSpPr>
        <p:spPr>
          <a:xfrm>
            <a:off x="217717" y="4503255"/>
            <a:ext cx="1083306" cy="1083306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079A33B-2091-3A42-AE9E-D3EDDA430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2: Our ocean and us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B6FA774-37D3-4643-92E6-F45AA6961A9A}"/>
              </a:ext>
            </a:extLst>
          </p:cNvPr>
          <p:cNvSpPr/>
          <p:nvPr/>
        </p:nvSpPr>
        <p:spPr>
          <a:xfrm>
            <a:off x="549297" y="1089025"/>
            <a:ext cx="3662084" cy="3662084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CE41BA3A-739C-D54D-B4AF-24F317C70B5A}"/>
              </a:ext>
            </a:extLst>
          </p:cNvPr>
          <p:cNvSpPr txBox="1">
            <a:spLocks/>
          </p:cNvSpPr>
          <p:nvPr/>
        </p:nvSpPr>
        <p:spPr>
          <a:xfrm>
            <a:off x="744189" y="1603362"/>
            <a:ext cx="3272300" cy="1102949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2pPr>
            <a:lvl3pPr marL="1234440" marR="0" indent="-32004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indent="0" algn="ctr" hangingPunct="1">
              <a:buNone/>
            </a:pPr>
            <a:r>
              <a:rPr lang="en-US" b="0" dirty="0"/>
              <a:t>Statement 2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 ocean </a:t>
            </a:r>
            <a:br>
              <a:rPr lang="en-US" dirty="0"/>
            </a:br>
            <a:r>
              <a:rPr lang="en-US" dirty="0"/>
              <a:t>gives us food.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1008CEFE-8097-7D4A-9EA4-80D960CE47DE}"/>
              </a:ext>
            </a:extLst>
          </p:cNvPr>
          <p:cNvSpPr txBox="1">
            <a:spLocks/>
          </p:cNvSpPr>
          <p:nvPr/>
        </p:nvSpPr>
        <p:spPr>
          <a:xfrm>
            <a:off x="741410" y="3060562"/>
            <a:ext cx="3272300" cy="1102949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2pPr>
            <a:lvl3pPr marL="1234440" marR="0" indent="-32004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indent="0" algn="ctr" hangingPunct="1">
              <a:buNone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838EF2C2-79E7-AA42-B491-FE4AEF8176C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68436" y="4792841"/>
            <a:ext cx="981869" cy="582819"/>
          </a:xfrm>
        </p:spPr>
        <p:txBody>
          <a:bodyPr/>
          <a:lstStyle/>
          <a:p>
            <a:pPr algn="ctr"/>
            <a:r>
              <a:rPr lang="en-US" b="1" dirty="0"/>
              <a:t>True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AFAB665-46F1-F54C-93B5-0208FBDD0104}"/>
              </a:ext>
            </a:extLst>
          </p:cNvPr>
          <p:cNvSpPr/>
          <p:nvPr/>
        </p:nvSpPr>
        <p:spPr>
          <a:xfrm>
            <a:off x="1401132" y="5376376"/>
            <a:ext cx="1083306" cy="1083306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A2C84F79-375C-4845-ADF0-324F084C9732}"/>
              </a:ext>
            </a:extLst>
          </p:cNvPr>
          <p:cNvSpPr txBox="1">
            <a:spLocks/>
          </p:cNvSpPr>
          <p:nvPr/>
        </p:nvSpPr>
        <p:spPr>
          <a:xfrm>
            <a:off x="1451851" y="5665962"/>
            <a:ext cx="981869" cy="5828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>
            <a:lvl1pPr marL="0" marR="0" indent="0" algn="l" defTabSz="914400" rtl="0" latinLnBrk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000" b="0" i="0" u="none" strike="noStrike" cap="none" spc="0" baseline="0">
                <a:ln>
                  <a:noFill/>
                </a:ln>
                <a:solidFill>
                  <a:schemeClr val="bg1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1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2pPr>
            <a:lvl3pPr marL="1234440" marR="0" indent="-32004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1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1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1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algn="ctr" hangingPunct="1"/>
            <a:r>
              <a:rPr lang="en-US" b="1" dirty="0"/>
              <a:t>False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91F5936-8B20-4DF0-A4AA-CA50C8DA131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4136" y="304593"/>
            <a:ext cx="1269363" cy="47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01299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C620CE9C-0479-5D46-8D24-A6B46B44FAC0}"/>
              </a:ext>
            </a:extLst>
          </p:cNvPr>
          <p:cNvSpPr/>
          <p:nvPr/>
        </p:nvSpPr>
        <p:spPr>
          <a:xfrm>
            <a:off x="3219872" y="926938"/>
            <a:ext cx="6329309" cy="6329309"/>
          </a:xfrm>
          <a:prstGeom prst="ellipse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A33FC12-7696-A747-8F88-B2D2431D7BE6}"/>
              </a:ext>
            </a:extLst>
          </p:cNvPr>
          <p:cNvSpPr/>
          <p:nvPr/>
        </p:nvSpPr>
        <p:spPr>
          <a:xfrm>
            <a:off x="217717" y="4503255"/>
            <a:ext cx="1083306" cy="1083306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079A33B-2091-3A42-AE9E-D3EDDA430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2: Our ocean and us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B6FA774-37D3-4643-92E6-F45AA6961A9A}"/>
              </a:ext>
            </a:extLst>
          </p:cNvPr>
          <p:cNvSpPr/>
          <p:nvPr/>
        </p:nvSpPr>
        <p:spPr>
          <a:xfrm>
            <a:off x="549297" y="1089025"/>
            <a:ext cx="3662084" cy="3662084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rtlCol="0" anchor="ctr">
            <a:noAutofit/>
          </a:bodyPr>
          <a:lstStyle/>
          <a:p>
            <a:pPr algn="ctr" defTabSz="292100"/>
            <a:endParaRPr lang="en-US" sz="1100" dirty="0">
              <a:solidFill>
                <a:schemeClr val="accent2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1008CEFE-8097-7D4A-9EA4-80D960CE47DE}"/>
              </a:ext>
            </a:extLst>
          </p:cNvPr>
          <p:cNvSpPr txBox="1">
            <a:spLocks/>
          </p:cNvSpPr>
          <p:nvPr/>
        </p:nvSpPr>
        <p:spPr>
          <a:xfrm>
            <a:off x="741410" y="3060562"/>
            <a:ext cx="3272300" cy="1102949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2pPr>
            <a:lvl3pPr marL="1234440" marR="0" indent="-32004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indent="0" algn="ctr">
              <a:buNone/>
            </a:pPr>
            <a:r>
              <a:rPr lang="en-US" sz="1600" b="0" dirty="0">
                <a:solidFill>
                  <a:schemeClr val="tx1"/>
                </a:solidFill>
              </a:rPr>
              <a:t>Billions of people depend on the ocean for their food. What types of sea-food have you tried?</a:t>
            </a:r>
          </a:p>
          <a:p>
            <a:pPr marL="0" indent="0" algn="ctr" hangingPunct="1">
              <a:buNone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838EF2C2-79E7-AA42-B491-FE4AEF8176C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68436" y="4792841"/>
            <a:ext cx="981869" cy="582819"/>
          </a:xfrm>
        </p:spPr>
        <p:txBody>
          <a:bodyPr/>
          <a:lstStyle/>
          <a:p>
            <a:pPr algn="ctr"/>
            <a:r>
              <a:rPr lang="en-US" sz="2400" b="1" dirty="0"/>
              <a:t>True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60493F95-0D95-D247-A8E5-8604FD1D41C1}"/>
              </a:ext>
            </a:extLst>
          </p:cNvPr>
          <p:cNvSpPr txBox="1">
            <a:spLocks/>
          </p:cNvSpPr>
          <p:nvPr/>
        </p:nvSpPr>
        <p:spPr>
          <a:xfrm>
            <a:off x="744189" y="1603362"/>
            <a:ext cx="3272300" cy="1102949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2pPr>
            <a:lvl3pPr marL="1234440" marR="0" indent="-32004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25233F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6464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indent="0" algn="ctr" hangingPunct="1">
              <a:buNone/>
            </a:pPr>
            <a:r>
              <a:rPr lang="en-US" b="0" dirty="0"/>
              <a:t>Statement 2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 ocean </a:t>
            </a:r>
            <a:br>
              <a:rPr lang="en-US" dirty="0"/>
            </a:br>
            <a:r>
              <a:rPr lang="en-US" dirty="0"/>
              <a:t>gives us food.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342F03C-1E4C-4264-BE2F-742C612D57D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4136" y="304593"/>
            <a:ext cx="1269363" cy="47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09412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Encounter Edu 1">
      <a:dk1>
        <a:srgbClr val="FFFFFF"/>
      </a:dk1>
      <a:lt1>
        <a:srgbClr val="091932"/>
      </a:lt1>
      <a:dk2>
        <a:srgbClr val="EFF0EF"/>
      </a:dk2>
      <a:lt2>
        <a:srgbClr val="091932"/>
      </a:lt2>
      <a:accent1>
        <a:srgbClr val="6EBEAF"/>
      </a:accent1>
      <a:accent2>
        <a:srgbClr val="6BD0D4"/>
      </a:accent2>
      <a:accent3>
        <a:srgbClr val="F2D049"/>
      </a:accent3>
      <a:accent4>
        <a:srgbClr val="F05349"/>
      </a:accent4>
      <a:accent5>
        <a:srgbClr val="007CAF"/>
      </a:accent5>
      <a:accent6>
        <a:srgbClr val="03462A"/>
      </a:accent6>
      <a:hlink>
        <a:srgbClr val="005F89"/>
      </a:hlink>
      <a:folHlink>
        <a:srgbClr val="00FFF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CD1D4"/>
        </a:solidFill>
        <a:ln w="12700" cap="flat">
          <a:noFill/>
          <a:miter lim="400000"/>
        </a:ln>
        <a:effectLst/>
      </a:spPr>
      <a:bodyPr wrap="square" lIns="25400" tIns="25400" rIns="25400" bIns="25400" numCol="1" anchor="ctr">
        <a:noAutofit/>
      </a:bodyPr>
      <a:lstStyle>
        <a:defPPr algn="ctr" defTabSz="292100">
          <a:defRPr sz="1100">
            <a:solidFill>
              <a:srgbClr val="FFFFFF"/>
            </a:solidFill>
            <a:latin typeface="Helvetica Neue Medium"/>
            <a:ea typeface="Helvetica Neue Medium"/>
            <a:cs typeface="Helvetica Neue Medium"/>
            <a:sym typeface="Helvetica Neue Medium"/>
          </a:defRPr>
        </a:defPPr>
      </a:lst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464646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0F0F0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464646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464646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8A2AB53EAF93438FD811965EF6E350" ma:contentTypeVersion="10" ma:contentTypeDescription="Create a new document." ma:contentTypeScope="" ma:versionID="cedc8ece71dae674ff7f72ad2714e1a1">
  <xsd:schema xmlns:xsd="http://www.w3.org/2001/XMLSchema" xmlns:xs="http://www.w3.org/2001/XMLSchema" xmlns:p="http://schemas.microsoft.com/office/2006/metadata/properties" xmlns:ns2="7dd0c2b8-7301-49b5-921e-ab84ec4c20a5" xmlns:ns3="8dd429a2-b850-4aa5-85c2-8487e2b197cf" targetNamespace="http://schemas.microsoft.com/office/2006/metadata/properties" ma:root="true" ma:fieldsID="126980710d514506eb74f74d7cfc55b4" ns2:_="" ns3:_="">
    <xsd:import namespace="7dd0c2b8-7301-49b5-921e-ab84ec4c20a5"/>
    <xsd:import namespace="8dd429a2-b850-4aa5-85c2-8487e2b197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d0c2b8-7301-49b5-921e-ab84ec4c2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d429a2-b850-4aa5-85c2-8487e2b197c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361ED2-1A38-4236-BF9D-132A86E9B7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C49BC5F-D581-4855-9FCB-2020370DB949}">
  <ds:schemaRefs>
    <ds:schemaRef ds:uri="http://purl.org/dc/terms/"/>
    <ds:schemaRef ds:uri="http://schemas.microsoft.com/office/infopath/2007/PartnerControls"/>
    <ds:schemaRef ds:uri="8dd429a2-b850-4aa5-85c2-8487e2b197cf"/>
    <ds:schemaRef ds:uri="http://schemas.microsoft.com/office/2006/metadata/properties"/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7dd0c2b8-7301-49b5-921e-ab84ec4c20a5"/>
  </ds:schemaRefs>
</ds:datastoreItem>
</file>

<file path=customXml/itemProps3.xml><?xml version="1.0" encoding="utf-8"?>
<ds:datastoreItem xmlns:ds="http://schemas.openxmlformats.org/officeDocument/2006/customXml" ds:itemID="{F92464BC-F0EC-4755-B7E3-F836C25E99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d0c2b8-7301-49b5-921e-ab84ec4c20a5"/>
    <ds:schemaRef ds:uri="8dd429a2-b850-4aa5-85c2-8487e2b197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1759</TotalTime>
  <Words>625</Words>
  <Application>Microsoft Office PowerPoint</Application>
  <PresentationFormat>On-screen Show (4:3)</PresentationFormat>
  <Paragraphs>102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Century Gothic</vt:lpstr>
      <vt:lpstr>Helvetica Neue Medium</vt:lpstr>
      <vt:lpstr>Office Theme</vt:lpstr>
      <vt:lpstr>PowerPoint Presentation</vt:lpstr>
      <vt:lpstr>Lesson 2: Our ocean and us</vt:lpstr>
      <vt:lpstr>Lesson 2: Our ocean and us</vt:lpstr>
      <vt:lpstr>Lesson 2: Our ocean and us</vt:lpstr>
      <vt:lpstr>Lesson 2: Our ocean and us</vt:lpstr>
      <vt:lpstr>Lesson 2: Our ocean and us</vt:lpstr>
      <vt:lpstr>Lesson 2: Our ocean and us</vt:lpstr>
      <vt:lpstr>Lesson 2: Our ocean and us</vt:lpstr>
      <vt:lpstr>Lesson 2: Our ocean and us</vt:lpstr>
      <vt:lpstr>Lesson 2: Our ocean and us</vt:lpstr>
      <vt:lpstr>Lesson 2: Our ocean and us</vt:lpstr>
      <vt:lpstr>Lesson 2: Our ocean and us</vt:lpstr>
      <vt:lpstr>Lesson 2: Our ocean and us</vt:lpstr>
      <vt:lpstr>Lesson 2: Our ocean and us</vt:lpstr>
      <vt:lpstr>Lesson 2: Our ocean and us</vt:lpstr>
      <vt:lpstr>Lesson 2: Our ocean and us</vt:lpstr>
      <vt:lpstr>Lesson 2: Our ocean and us</vt:lpstr>
      <vt:lpstr>Lesson 2: Our ocean and us</vt:lpstr>
      <vt:lpstr>Lesson 2: Our ocean and us</vt:lpstr>
      <vt:lpstr>Lesson 2: Our ocean and us</vt:lpstr>
      <vt:lpstr>Lesson 2: Our ocean and us</vt:lpstr>
      <vt:lpstr>Lesson 2: Our ocean and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Wigginton</dc:creator>
  <cp:lastModifiedBy>Julie Wigginton</cp:lastModifiedBy>
  <cp:revision>117</cp:revision>
  <cp:lastPrinted>2018-10-15T11:47:29Z</cp:lastPrinted>
  <dcterms:modified xsi:type="dcterms:W3CDTF">2020-07-02T05:50:20Z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0x0101006A8A2AB53EAF93438FD811965EF6E350</vt:lpwstr>
  </property>
</Properties>
</file>