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7" r:id="rId5"/>
    <p:sldId id="258" r:id="rId6"/>
    <p:sldId id="259"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9" r:id="rId23"/>
    <p:sldId id="275" r:id="rId24"/>
    <p:sldId id="276" r:id="rId25"/>
    <p:sldId id="277" r:id="rId26"/>
    <p:sldId id="310" r:id="rId27"/>
  </p:sldIdLst>
  <p:sldSz cx="9144000" cy="6858000" type="screen4x3"/>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1pPr>
    <a:lvl2pPr marL="0" marR="0" indent="228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2pPr>
    <a:lvl3pPr marL="0" marR="0" indent="457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3pPr>
    <a:lvl4pPr marL="0" marR="0" indent="685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4pPr>
    <a:lvl5pPr marL="0" marR="0" indent="9144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5pPr>
    <a:lvl6pPr marL="0" marR="0" indent="11430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6pPr>
    <a:lvl7pPr marL="0" marR="0" indent="13716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7pPr>
    <a:lvl8pPr marL="0" marR="0" indent="16002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8pPr>
    <a:lvl9pPr marL="0" marR="0" indent="1828800" algn="l" defTabSz="2286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464646"/>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0D2DC"/>
    <a:srgbClr val="EF3C53"/>
    <a:srgbClr val="091932"/>
    <a:srgbClr val="4EB7A0"/>
    <a:srgbClr val="25233F"/>
    <a:srgbClr val="6CD1D4"/>
    <a:srgbClr val="6EBEAF"/>
    <a:srgbClr val="7AC1A3"/>
    <a:srgbClr val="03462A"/>
    <a:srgbClr val="A0D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DF7A48-705B-414F-A17B-705B947C27E8}" v="26" dt="2019-11-06T14:40:53.41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464646"/>
        </a:fontRef>
        <a:srgbClr val="464646"/>
      </a:tcTxStyle>
      <a:tcStyle>
        <a:tcBdr>
          <a:left>
            <a:ln w="6350" cap="flat">
              <a:solidFill>
                <a:schemeClr val="accent1"/>
              </a:solidFill>
              <a:prstDash val="solid"/>
              <a:miter lim="800000"/>
            </a:ln>
          </a:left>
          <a:right>
            <a:ln w="6350" cap="flat">
              <a:solidFill>
                <a:schemeClr val="accent1"/>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chemeClr val="accent1"/>
              </a:solidFill>
              <a:prstDash val="solid"/>
              <a:round/>
            </a:ln>
          </a:top>
          <a:bottom>
            <a:ln w="635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6350" cap="flat">
              <a:solidFill>
                <a:schemeClr val="accent1"/>
              </a:solidFill>
              <a:prstDash val="solid"/>
              <a:miter lim="800000"/>
            </a:ln>
          </a:top>
          <a:bottom>
            <a:ln w="6350" cap="flat">
              <a:solidFill>
                <a:schemeClr val="accent1"/>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1"/>
          </a:solidFill>
        </a:fill>
      </a:tcStyle>
    </a:firstRow>
  </a:tblStyle>
  <a:tblStyle styleId="{EEE7283C-3CF3-47DC-8721-378D4A62B228}"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3"/>
          </a:solidFill>
        </a:fill>
      </a:tcStyle>
    </a:firstRow>
  </a:tblStyle>
  <a:tblStyle styleId="{CF821DB8-F4EB-4A41-A1BA-3FCAFE7338EE}"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chemeClr val="accent6"/>
          </a:solidFill>
        </a:fill>
      </a:tcStyle>
    </a:firstRow>
  </a:tblStyle>
  <a:tblStyle styleId="{33BA23B1-9221-436E-865A-0063620EA4FD}" styleName="">
    <a:tblBg/>
    <a:wholeTbl>
      <a:tcTxStyle b="off" i="off">
        <a:fontRef idx="major">
          <a:srgbClr val="464646"/>
        </a:fontRef>
        <a:srgbClr val="46464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0F0F0"/>
          </a:solidFill>
        </a:fill>
      </a:tcStyle>
    </a:band2H>
    <a:firstCol>
      <a:tcTxStyle b="on" i="off">
        <a:fontRef idx="major">
          <a:srgbClr val="F0F0F0"/>
        </a:fontRef>
        <a:srgbClr val="F0F0F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64646"/>
        </a:fontRef>
        <a:srgbClr val="464646"/>
      </a:tcTxStyle>
      <a:tcStyle>
        <a:tcBdr>
          <a:left>
            <a:ln w="12700" cap="flat">
              <a:noFill/>
              <a:miter lim="400000"/>
            </a:ln>
          </a:left>
          <a:right>
            <a:ln w="12700" cap="flat">
              <a:noFill/>
              <a:miter lim="400000"/>
            </a:ln>
          </a:right>
          <a:top>
            <a:ln w="508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rgbClr val="F0F0F0"/>
          </a:solidFill>
        </a:fill>
      </a:tcStyle>
    </a:lastRow>
    <a:firstRow>
      <a:tcTxStyle b="on" i="off">
        <a:fontRef idx="major">
          <a:srgbClr val="F0F0F0"/>
        </a:fontRef>
        <a:srgbClr val="F0F0F0"/>
      </a:tcTxStyle>
      <a:tcStyle>
        <a:tcBdr>
          <a:left>
            <a:ln w="12700" cap="flat">
              <a:noFill/>
              <a:miter lim="400000"/>
            </a:ln>
          </a:left>
          <a:right>
            <a:ln w="12700" cap="flat">
              <a:noFill/>
              <a:miter lim="400000"/>
            </a:ln>
          </a:right>
          <a:top>
            <a:ln w="25400" cap="flat">
              <a:solidFill>
                <a:srgbClr val="464646"/>
              </a:solidFill>
              <a:prstDash val="solid"/>
              <a:round/>
            </a:ln>
          </a:top>
          <a:bottom>
            <a:ln w="25400" cap="flat">
              <a:solidFill>
                <a:srgbClr val="46464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464646"/>
        </a:fontRef>
        <a:srgbClr val="464646"/>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Col>
    <a:la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38100" cap="flat">
              <a:solidFill>
                <a:srgbClr val="F0F0F0"/>
              </a:solidFill>
              <a:prstDash val="solid"/>
              <a:round/>
            </a:ln>
          </a:top>
          <a:bottom>
            <a:ln w="127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lastRow>
    <a:firstRow>
      <a:tcTxStyle b="on" i="off">
        <a:fontRef idx="major">
          <a:srgbClr val="F0F0F0"/>
        </a:fontRef>
        <a:srgbClr val="F0F0F0"/>
      </a:tcTxStyle>
      <a:tcStyle>
        <a:tcBdr>
          <a:left>
            <a:ln w="12700" cap="flat">
              <a:solidFill>
                <a:srgbClr val="F0F0F0"/>
              </a:solidFill>
              <a:prstDash val="solid"/>
              <a:round/>
            </a:ln>
          </a:left>
          <a:right>
            <a:ln w="12700" cap="flat">
              <a:solidFill>
                <a:srgbClr val="F0F0F0"/>
              </a:solidFill>
              <a:prstDash val="solid"/>
              <a:round/>
            </a:ln>
          </a:right>
          <a:top>
            <a:ln w="12700" cap="flat">
              <a:solidFill>
                <a:srgbClr val="F0F0F0"/>
              </a:solidFill>
              <a:prstDash val="solid"/>
              <a:round/>
            </a:ln>
          </a:top>
          <a:bottom>
            <a:ln w="38100" cap="flat">
              <a:solidFill>
                <a:srgbClr val="F0F0F0"/>
              </a:solidFill>
              <a:prstDash val="solid"/>
              <a:round/>
            </a:ln>
          </a:bottom>
          <a:insideH>
            <a:ln w="12700" cap="flat">
              <a:solidFill>
                <a:srgbClr val="F0F0F0"/>
              </a:solidFill>
              <a:prstDash val="solid"/>
              <a:round/>
            </a:ln>
          </a:insideH>
          <a:insideV>
            <a:ln w="12700" cap="flat">
              <a:solidFill>
                <a:srgbClr val="F0F0F0"/>
              </a:solidFill>
              <a:prstDash val="solid"/>
              <a:round/>
            </a:ln>
          </a:insideV>
        </a:tcBdr>
        <a:fill>
          <a:solidFill>
            <a:srgbClr val="46464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2"/>
    <p:restoredTop sz="94558"/>
  </p:normalViewPr>
  <p:slideViewPr>
    <p:cSldViewPr snapToGrid="0" snapToObjects="1">
      <p:cViewPr varScale="1">
        <p:scale>
          <a:sx n="91" d="100"/>
          <a:sy n="91" d="100"/>
        </p:scale>
        <p:origin x="122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 Goodwin" userId="a3252ba9-8331-4298-b584-834c6b76bce2" providerId="ADAL" clId="{12DF7A48-705B-414F-A17B-705B947C27E8}"/>
    <pc:docChg chg="custSel delSld modSld modMainMaster">
      <pc:chgData name="Sim Goodwin" userId="a3252ba9-8331-4298-b584-834c6b76bce2" providerId="ADAL" clId="{12DF7A48-705B-414F-A17B-705B947C27E8}" dt="2019-11-06T14:40:53.412" v="74" actId="207"/>
      <pc:docMkLst>
        <pc:docMk/>
      </pc:docMkLst>
      <pc:sldChg chg="addSp delSp modSp">
        <pc:chgData name="Sim Goodwin" userId="a3252ba9-8331-4298-b584-834c6b76bce2" providerId="ADAL" clId="{12DF7A48-705B-414F-A17B-705B947C27E8}" dt="2019-11-06T14:38:49.367" v="40" actId="478"/>
        <pc:sldMkLst>
          <pc:docMk/>
          <pc:sldMk cId="1954669109" sldId="257"/>
        </pc:sldMkLst>
        <pc:spChg chg="mod">
          <ac:chgData name="Sim Goodwin" userId="a3252ba9-8331-4298-b584-834c6b76bce2" providerId="ADAL" clId="{12DF7A48-705B-414F-A17B-705B947C27E8}" dt="2019-11-06T14:36:48.931" v="23" actId="14100"/>
          <ac:spMkLst>
            <pc:docMk/>
            <pc:sldMk cId="1954669109" sldId="257"/>
            <ac:spMk id="12" creationId="{BBF12A3D-DFE0-1C4A-A38E-E50ABB0A7124}"/>
          </ac:spMkLst>
        </pc:spChg>
        <pc:picChg chg="del">
          <ac:chgData name="Sim Goodwin" userId="a3252ba9-8331-4298-b584-834c6b76bce2" providerId="ADAL" clId="{12DF7A48-705B-414F-A17B-705B947C27E8}" dt="2019-11-06T14:36:35.393" v="3" actId="478"/>
          <ac:picMkLst>
            <pc:docMk/>
            <pc:sldMk cId="1954669109" sldId="257"/>
            <ac:picMk id="11" creationId="{78344E3F-5C9B-C843-9D59-A68E4A950711}"/>
          </ac:picMkLst>
        </pc:picChg>
        <pc:picChg chg="del">
          <ac:chgData name="Sim Goodwin" userId="a3252ba9-8331-4298-b584-834c6b76bce2" providerId="ADAL" clId="{12DF7A48-705B-414F-A17B-705B947C27E8}" dt="2019-11-06T14:38:49.367" v="40" actId="478"/>
          <ac:picMkLst>
            <pc:docMk/>
            <pc:sldMk cId="1954669109" sldId="257"/>
            <ac:picMk id="14" creationId="{821E3494-F5D3-EA43-B034-B3B29F6A445B}"/>
          </ac:picMkLst>
        </pc:picChg>
        <pc:picChg chg="add del">
          <ac:chgData name="Sim Goodwin" userId="a3252ba9-8331-4298-b584-834c6b76bce2" providerId="ADAL" clId="{12DF7A48-705B-414F-A17B-705B947C27E8}" dt="2019-11-06T14:36:34.369" v="2"/>
          <ac:picMkLst>
            <pc:docMk/>
            <pc:sldMk cId="1954669109" sldId="257"/>
            <ac:picMk id="16" creationId="{2E3B9B34-69FE-C241-A3E4-18E32B013F49}"/>
          </ac:picMkLst>
        </pc:picChg>
        <pc:picChg chg="add">
          <ac:chgData name="Sim Goodwin" userId="a3252ba9-8331-4298-b584-834c6b76bce2" providerId="ADAL" clId="{12DF7A48-705B-414F-A17B-705B947C27E8}" dt="2019-11-06T14:36:35.678" v="4"/>
          <ac:picMkLst>
            <pc:docMk/>
            <pc:sldMk cId="1954669109" sldId="257"/>
            <ac:picMk id="17" creationId="{67D2A9B5-62C6-6741-94D7-75D00C65886B}"/>
          </ac:picMkLst>
        </pc:picChg>
      </pc:sldChg>
      <pc:sldChg chg="addSp delSp modSp">
        <pc:chgData name="Sim Goodwin" userId="a3252ba9-8331-4298-b584-834c6b76bce2" providerId="ADAL" clId="{12DF7A48-705B-414F-A17B-705B947C27E8}" dt="2019-11-06T14:40:16.344" v="59"/>
        <pc:sldMkLst>
          <pc:docMk/>
          <pc:sldMk cId="4013819112" sldId="275"/>
        </pc:sldMkLst>
        <pc:spChg chg="del">
          <ac:chgData name="Sim Goodwin" userId="a3252ba9-8331-4298-b584-834c6b76bce2" providerId="ADAL" clId="{12DF7A48-705B-414F-A17B-705B947C27E8}" dt="2019-11-06T14:40:14.728" v="57" actId="478"/>
          <ac:spMkLst>
            <pc:docMk/>
            <pc:sldMk cId="4013819112" sldId="275"/>
            <ac:spMk id="2" creationId="{EAE36DC1-0CEB-AF44-A80F-F43C7041D8C9}"/>
          </ac:spMkLst>
        </pc:spChg>
        <pc:spChg chg="add del mod">
          <ac:chgData name="Sim Goodwin" userId="a3252ba9-8331-4298-b584-834c6b76bce2" providerId="ADAL" clId="{12DF7A48-705B-414F-A17B-705B947C27E8}" dt="2019-11-06T14:40:15.413" v="58" actId="478"/>
          <ac:spMkLst>
            <pc:docMk/>
            <pc:sldMk cId="4013819112" sldId="275"/>
            <ac:spMk id="6" creationId="{A3275998-24E3-8344-86D9-7B589465E911}"/>
          </ac:spMkLst>
        </pc:spChg>
        <pc:spChg chg="add">
          <ac:chgData name="Sim Goodwin" userId="a3252ba9-8331-4298-b584-834c6b76bce2" providerId="ADAL" clId="{12DF7A48-705B-414F-A17B-705B947C27E8}" dt="2019-11-06T14:40:16.344" v="59"/>
          <ac:spMkLst>
            <pc:docMk/>
            <pc:sldMk cId="4013819112" sldId="275"/>
            <ac:spMk id="7" creationId="{94162AD9-F900-3F41-8F11-3F6869853D8E}"/>
          </ac:spMkLst>
        </pc:spChg>
      </pc:sldChg>
      <pc:sldChg chg="addSp delSp modSp">
        <pc:chgData name="Sim Goodwin" userId="a3252ba9-8331-4298-b584-834c6b76bce2" providerId="ADAL" clId="{12DF7A48-705B-414F-A17B-705B947C27E8}" dt="2019-11-06T14:40:21.438" v="63"/>
        <pc:sldMkLst>
          <pc:docMk/>
          <pc:sldMk cId="2142915241" sldId="276"/>
        </pc:sldMkLst>
        <pc:spChg chg="del">
          <ac:chgData name="Sim Goodwin" userId="a3252ba9-8331-4298-b584-834c6b76bce2" providerId="ADAL" clId="{12DF7A48-705B-414F-A17B-705B947C27E8}" dt="2019-11-06T14:40:19.032" v="60" actId="478"/>
          <ac:spMkLst>
            <pc:docMk/>
            <pc:sldMk cId="2142915241" sldId="276"/>
            <ac:spMk id="2" creationId="{2C1E563B-0A95-0844-84C9-B2E28FDA89FC}"/>
          </ac:spMkLst>
        </pc:spChg>
        <pc:spChg chg="add del mod">
          <ac:chgData name="Sim Goodwin" userId="a3252ba9-8331-4298-b584-834c6b76bce2" providerId="ADAL" clId="{12DF7A48-705B-414F-A17B-705B947C27E8}" dt="2019-11-06T14:40:20.509" v="62" actId="478"/>
          <ac:spMkLst>
            <pc:docMk/>
            <pc:sldMk cId="2142915241" sldId="276"/>
            <ac:spMk id="6" creationId="{2CC1E469-C4D0-9340-BBAA-439C9B3EB21E}"/>
          </ac:spMkLst>
        </pc:spChg>
        <pc:spChg chg="add">
          <ac:chgData name="Sim Goodwin" userId="a3252ba9-8331-4298-b584-834c6b76bce2" providerId="ADAL" clId="{12DF7A48-705B-414F-A17B-705B947C27E8}" dt="2019-11-06T14:40:21.438" v="63"/>
          <ac:spMkLst>
            <pc:docMk/>
            <pc:sldMk cId="2142915241" sldId="276"/>
            <ac:spMk id="7" creationId="{BE33745F-CE2D-F148-B101-EC22330B50E6}"/>
          </ac:spMkLst>
        </pc:spChg>
      </pc:sldChg>
      <pc:sldChg chg="addSp delSp modSp">
        <pc:chgData name="Sim Goodwin" userId="a3252ba9-8331-4298-b584-834c6b76bce2" providerId="ADAL" clId="{12DF7A48-705B-414F-A17B-705B947C27E8}" dt="2019-11-06T14:40:25.711" v="66"/>
        <pc:sldMkLst>
          <pc:docMk/>
          <pc:sldMk cId="2191642418" sldId="277"/>
        </pc:sldMkLst>
        <pc:spChg chg="del">
          <ac:chgData name="Sim Goodwin" userId="a3252ba9-8331-4298-b584-834c6b76bce2" providerId="ADAL" clId="{12DF7A48-705B-414F-A17B-705B947C27E8}" dt="2019-11-06T14:40:23.904" v="64" actId="478"/>
          <ac:spMkLst>
            <pc:docMk/>
            <pc:sldMk cId="2191642418" sldId="277"/>
            <ac:spMk id="2" creationId="{3E607BE6-3AD2-5648-9777-BBD0AD6FB880}"/>
          </ac:spMkLst>
        </pc:spChg>
        <pc:spChg chg="add del mod">
          <ac:chgData name="Sim Goodwin" userId="a3252ba9-8331-4298-b584-834c6b76bce2" providerId="ADAL" clId="{12DF7A48-705B-414F-A17B-705B947C27E8}" dt="2019-11-06T14:40:24.717" v="65" actId="478"/>
          <ac:spMkLst>
            <pc:docMk/>
            <pc:sldMk cId="2191642418" sldId="277"/>
            <ac:spMk id="5" creationId="{A1D2FA3C-A673-FB45-9E4B-DC1B331CA455}"/>
          </ac:spMkLst>
        </pc:spChg>
        <pc:spChg chg="add">
          <ac:chgData name="Sim Goodwin" userId="a3252ba9-8331-4298-b584-834c6b76bce2" providerId="ADAL" clId="{12DF7A48-705B-414F-A17B-705B947C27E8}" dt="2019-11-06T14:40:25.711" v="66"/>
          <ac:spMkLst>
            <pc:docMk/>
            <pc:sldMk cId="2191642418" sldId="277"/>
            <ac:spMk id="6" creationId="{AB6BE31F-D359-914E-91C0-3CB27B10EFDC}"/>
          </ac:spMkLst>
        </pc:spChg>
      </pc:sldChg>
      <pc:sldChg chg="addSp delSp modSp">
        <pc:chgData name="Sim Goodwin" userId="a3252ba9-8331-4298-b584-834c6b76bce2" providerId="ADAL" clId="{12DF7A48-705B-414F-A17B-705B947C27E8}" dt="2019-11-06T14:39:45.599" v="43"/>
        <pc:sldMkLst>
          <pc:docMk/>
          <pc:sldMk cId="4212657804" sldId="305"/>
        </pc:sldMkLst>
        <pc:spChg chg="mod">
          <ac:chgData name="Sim Goodwin" userId="a3252ba9-8331-4298-b584-834c6b76bce2" providerId="ADAL" clId="{12DF7A48-705B-414F-A17B-705B947C27E8}" dt="2019-11-06T14:39:45.599" v="43"/>
          <ac:spMkLst>
            <pc:docMk/>
            <pc:sldMk cId="4212657804" sldId="305"/>
            <ac:spMk id="2" creationId="{C30F4A03-1EDB-0D4E-9C56-D8E809249C79}"/>
          </ac:spMkLst>
        </pc:spChg>
        <pc:picChg chg="add del">
          <ac:chgData name="Sim Goodwin" userId="a3252ba9-8331-4298-b584-834c6b76bce2" providerId="ADAL" clId="{12DF7A48-705B-414F-A17B-705B947C27E8}" dt="2019-11-06T14:39:29.906" v="42" actId="478"/>
          <ac:picMkLst>
            <pc:docMk/>
            <pc:sldMk cId="4212657804" sldId="305"/>
            <ac:picMk id="9" creationId="{D4B683EA-D0BD-AD4E-B339-2208C3B147CF}"/>
          </ac:picMkLst>
        </pc:picChg>
      </pc:sldChg>
      <pc:sldChg chg="addSp delSp modSp">
        <pc:chgData name="Sim Goodwin" userId="a3252ba9-8331-4298-b584-834c6b76bce2" providerId="ADAL" clId="{12DF7A48-705B-414F-A17B-705B947C27E8}" dt="2019-11-06T14:40:00.643" v="48"/>
        <pc:sldMkLst>
          <pc:docMk/>
          <pc:sldMk cId="4151119003" sldId="306"/>
        </pc:sldMkLst>
        <pc:spChg chg="del">
          <ac:chgData name="Sim Goodwin" userId="a3252ba9-8331-4298-b584-834c6b76bce2" providerId="ADAL" clId="{12DF7A48-705B-414F-A17B-705B947C27E8}" dt="2019-11-06T14:39:56.026" v="44" actId="478"/>
          <ac:spMkLst>
            <pc:docMk/>
            <pc:sldMk cId="4151119003" sldId="306"/>
            <ac:spMk id="2" creationId="{C30F4A03-1EDB-0D4E-9C56-D8E809249C79}"/>
          </ac:spMkLst>
        </pc:spChg>
        <pc:spChg chg="add del mod">
          <ac:chgData name="Sim Goodwin" userId="a3252ba9-8331-4298-b584-834c6b76bce2" providerId="ADAL" clId="{12DF7A48-705B-414F-A17B-705B947C27E8}" dt="2019-11-06T14:39:59.670" v="47" actId="478"/>
          <ac:spMkLst>
            <pc:docMk/>
            <pc:sldMk cId="4151119003" sldId="306"/>
            <ac:spMk id="7" creationId="{B9255DC3-6351-9541-9260-2E52DC7B52FA}"/>
          </ac:spMkLst>
        </pc:spChg>
        <pc:spChg chg="add del">
          <ac:chgData name="Sim Goodwin" userId="a3252ba9-8331-4298-b584-834c6b76bce2" providerId="ADAL" clId="{12DF7A48-705B-414F-A17B-705B947C27E8}" dt="2019-11-06T14:39:58.199" v="46"/>
          <ac:spMkLst>
            <pc:docMk/>
            <pc:sldMk cId="4151119003" sldId="306"/>
            <ac:spMk id="10" creationId="{FBB6E387-46D9-6548-90DC-72ABCCC208BC}"/>
          </ac:spMkLst>
        </pc:spChg>
        <pc:spChg chg="add">
          <ac:chgData name="Sim Goodwin" userId="a3252ba9-8331-4298-b584-834c6b76bce2" providerId="ADAL" clId="{12DF7A48-705B-414F-A17B-705B947C27E8}" dt="2019-11-06T14:40:00.643" v="48"/>
          <ac:spMkLst>
            <pc:docMk/>
            <pc:sldMk cId="4151119003" sldId="306"/>
            <ac:spMk id="11" creationId="{342B3CD2-1534-854B-B348-D4C878B292FD}"/>
          </ac:spMkLst>
        </pc:spChg>
      </pc:sldChg>
      <pc:sldChg chg="addSp delSp modSp">
        <pc:chgData name="Sim Goodwin" userId="a3252ba9-8331-4298-b584-834c6b76bce2" providerId="ADAL" clId="{12DF7A48-705B-414F-A17B-705B947C27E8}" dt="2019-11-06T14:40:53.412" v="74" actId="207"/>
        <pc:sldMkLst>
          <pc:docMk/>
          <pc:sldMk cId="2908219955" sldId="307"/>
        </pc:sldMkLst>
        <pc:spChg chg="del">
          <ac:chgData name="Sim Goodwin" userId="a3252ba9-8331-4298-b584-834c6b76bce2" providerId="ADAL" clId="{12DF7A48-705B-414F-A17B-705B947C27E8}" dt="2019-11-06T14:40:03.104" v="49" actId="478"/>
          <ac:spMkLst>
            <pc:docMk/>
            <pc:sldMk cId="2908219955" sldId="307"/>
            <ac:spMk id="2" creationId="{3354D426-BB11-6F46-ADD9-9451A446B9F8}"/>
          </ac:spMkLst>
        </pc:spChg>
        <pc:spChg chg="mod">
          <ac:chgData name="Sim Goodwin" userId="a3252ba9-8331-4298-b584-834c6b76bce2" providerId="ADAL" clId="{12DF7A48-705B-414F-A17B-705B947C27E8}" dt="2019-11-06T14:40:44.350" v="71" actId="207"/>
          <ac:spMkLst>
            <pc:docMk/>
            <pc:sldMk cId="2908219955" sldId="307"/>
            <ac:spMk id="4" creationId="{DE0CAD52-7D04-2147-8E30-0A90CD6C5216}"/>
          </ac:spMkLst>
        </pc:spChg>
        <pc:spChg chg="mod">
          <ac:chgData name="Sim Goodwin" userId="a3252ba9-8331-4298-b584-834c6b76bce2" providerId="ADAL" clId="{12DF7A48-705B-414F-A17B-705B947C27E8}" dt="2019-11-06T14:40:47.067" v="72" actId="207"/>
          <ac:spMkLst>
            <pc:docMk/>
            <pc:sldMk cId="2908219955" sldId="307"/>
            <ac:spMk id="6" creationId="{DFEA7B36-627D-6841-A438-A306AEE09416}"/>
          </ac:spMkLst>
        </pc:spChg>
        <pc:spChg chg="mod">
          <ac:chgData name="Sim Goodwin" userId="a3252ba9-8331-4298-b584-834c6b76bce2" providerId="ADAL" clId="{12DF7A48-705B-414F-A17B-705B947C27E8}" dt="2019-11-06T14:40:50.780" v="73" actId="207"/>
          <ac:spMkLst>
            <pc:docMk/>
            <pc:sldMk cId="2908219955" sldId="307"/>
            <ac:spMk id="8" creationId="{E798B02F-F3E9-BA41-BBDB-9C9B8F56C544}"/>
          </ac:spMkLst>
        </pc:spChg>
        <pc:spChg chg="mod">
          <ac:chgData name="Sim Goodwin" userId="a3252ba9-8331-4298-b584-834c6b76bce2" providerId="ADAL" clId="{12DF7A48-705B-414F-A17B-705B947C27E8}" dt="2019-11-06T14:40:53.412" v="74" actId="207"/>
          <ac:spMkLst>
            <pc:docMk/>
            <pc:sldMk cId="2908219955" sldId="307"/>
            <ac:spMk id="10" creationId="{EA1A16A4-B652-6040-8C6D-74F4EBD1533E}"/>
          </ac:spMkLst>
        </pc:spChg>
        <pc:spChg chg="add del mod">
          <ac:chgData name="Sim Goodwin" userId="a3252ba9-8331-4298-b584-834c6b76bce2" providerId="ADAL" clId="{12DF7A48-705B-414F-A17B-705B947C27E8}" dt="2019-11-06T14:40:04.221" v="51" actId="478"/>
          <ac:spMkLst>
            <pc:docMk/>
            <pc:sldMk cId="2908219955" sldId="307"/>
            <ac:spMk id="17" creationId="{783CCB4F-B8EE-244F-8DFA-5790F3C3FF68}"/>
          </ac:spMkLst>
        </pc:spChg>
        <pc:spChg chg="add">
          <ac:chgData name="Sim Goodwin" userId="a3252ba9-8331-4298-b584-834c6b76bce2" providerId="ADAL" clId="{12DF7A48-705B-414F-A17B-705B947C27E8}" dt="2019-11-06T14:40:05.136" v="52"/>
          <ac:spMkLst>
            <pc:docMk/>
            <pc:sldMk cId="2908219955" sldId="307"/>
            <ac:spMk id="18" creationId="{814E763D-5666-6543-B378-4EB893A987A5}"/>
          </ac:spMkLst>
        </pc:spChg>
      </pc:sldChg>
      <pc:sldChg chg="del">
        <pc:chgData name="Sim Goodwin" userId="a3252ba9-8331-4298-b584-834c6b76bce2" providerId="ADAL" clId="{12DF7A48-705B-414F-A17B-705B947C27E8}" dt="2019-09-20T15:56:17.139" v="0" actId="2696"/>
        <pc:sldMkLst>
          <pc:docMk/>
          <pc:sldMk cId="1852277161" sldId="308"/>
        </pc:sldMkLst>
      </pc:sldChg>
      <pc:sldChg chg="addSp delSp modSp">
        <pc:chgData name="Sim Goodwin" userId="a3252ba9-8331-4298-b584-834c6b76bce2" providerId="ADAL" clId="{12DF7A48-705B-414F-A17B-705B947C27E8}" dt="2019-11-06T14:40:11.615" v="56"/>
        <pc:sldMkLst>
          <pc:docMk/>
          <pc:sldMk cId="379170711" sldId="309"/>
        </pc:sldMkLst>
        <pc:spChg chg="del">
          <ac:chgData name="Sim Goodwin" userId="a3252ba9-8331-4298-b584-834c6b76bce2" providerId="ADAL" clId="{12DF7A48-705B-414F-A17B-705B947C27E8}" dt="2019-11-06T14:40:09.266" v="53" actId="478"/>
          <ac:spMkLst>
            <pc:docMk/>
            <pc:sldMk cId="379170711" sldId="309"/>
            <ac:spMk id="2" creationId="{CD2D536B-EDF1-DC45-BF87-A0501F392EB5}"/>
          </ac:spMkLst>
        </pc:spChg>
        <pc:spChg chg="add del mod">
          <ac:chgData name="Sim Goodwin" userId="a3252ba9-8331-4298-b584-834c6b76bce2" providerId="ADAL" clId="{12DF7A48-705B-414F-A17B-705B947C27E8}" dt="2019-11-06T14:40:10.614" v="55" actId="478"/>
          <ac:spMkLst>
            <pc:docMk/>
            <pc:sldMk cId="379170711" sldId="309"/>
            <ac:spMk id="11" creationId="{C6CB9406-79D6-AF47-A23A-3272E4031D76}"/>
          </ac:spMkLst>
        </pc:spChg>
        <pc:spChg chg="add">
          <ac:chgData name="Sim Goodwin" userId="a3252ba9-8331-4298-b584-834c6b76bce2" providerId="ADAL" clId="{12DF7A48-705B-414F-A17B-705B947C27E8}" dt="2019-11-06T14:40:11.615" v="56"/>
          <ac:spMkLst>
            <pc:docMk/>
            <pc:sldMk cId="379170711" sldId="309"/>
            <ac:spMk id="12" creationId="{1CAB6F1B-81E6-9541-B02B-9EC36129098A}"/>
          </ac:spMkLst>
        </pc:spChg>
      </pc:sldChg>
      <pc:sldChg chg="addSp delSp modSp">
        <pc:chgData name="Sim Goodwin" userId="a3252ba9-8331-4298-b584-834c6b76bce2" providerId="ADAL" clId="{12DF7A48-705B-414F-A17B-705B947C27E8}" dt="2019-11-06T14:40:30.990" v="70"/>
        <pc:sldMkLst>
          <pc:docMk/>
          <pc:sldMk cId="466361986" sldId="310"/>
        </pc:sldMkLst>
        <pc:spChg chg="del">
          <ac:chgData name="Sim Goodwin" userId="a3252ba9-8331-4298-b584-834c6b76bce2" providerId="ADAL" clId="{12DF7A48-705B-414F-A17B-705B947C27E8}" dt="2019-11-06T14:40:28.768" v="67" actId="478"/>
          <ac:spMkLst>
            <pc:docMk/>
            <pc:sldMk cId="466361986" sldId="310"/>
            <ac:spMk id="2" creationId="{3E607BE6-3AD2-5648-9777-BBD0AD6FB880}"/>
          </ac:spMkLst>
        </pc:spChg>
        <pc:spChg chg="add del mod">
          <ac:chgData name="Sim Goodwin" userId="a3252ba9-8331-4298-b584-834c6b76bce2" providerId="ADAL" clId="{12DF7A48-705B-414F-A17B-705B947C27E8}" dt="2019-11-06T14:40:30.149" v="69" actId="478"/>
          <ac:spMkLst>
            <pc:docMk/>
            <pc:sldMk cId="466361986" sldId="310"/>
            <ac:spMk id="6" creationId="{83519021-B1D7-3248-8E08-FCE244ADB7DD}"/>
          </ac:spMkLst>
        </pc:spChg>
        <pc:spChg chg="add">
          <ac:chgData name="Sim Goodwin" userId="a3252ba9-8331-4298-b584-834c6b76bce2" providerId="ADAL" clId="{12DF7A48-705B-414F-A17B-705B947C27E8}" dt="2019-11-06T14:40:30.990" v="70"/>
          <ac:spMkLst>
            <pc:docMk/>
            <pc:sldMk cId="466361986" sldId="310"/>
            <ac:spMk id="7" creationId="{86C02517-054F-7C43-BBA7-CF12DDE45025}"/>
          </ac:spMkLst>
        </pc:spChg>
      </pc:sldChg>
      <pc:sldMasterChg chg="modSldLayout">
        <pc:chgData name="Sim Goodwin" userId="a3252ba9-8331-4298-b584-834c6b76bce2" providerId="ADAL" clId="{12DF7A48-705B-414F-A17B-705B947C27E8}" dt="2019-11-06T14:38:42.737" v="39" actId="478"/>
        <pc:sldMasterMkLst>
          <pc:docMk/>
          <pc:sldMasterMk cId="0" sldId="2147483648"/>
        </pc:sldMasterMkLst>
        <pc:sldLayoutChg chg="delSp modSp">
          <pc:chgData name="Sim Goodwin" userId="a3252ba9-8331-4298-b584-834c6b76bce2" providerId="ADAL" clId="{12DF7A48-705B-414F-A17B-705B947C27E8}" dt="2019-11-06T14:37:39.154" v="28" actId="478"/>
          <pc:sldLayoutMkLst>
            <pc:docMk/>
            <pc:sldMasterMk cId="0" sldId="2147483648"/>
            <pc:sldLayoutMk cId="1341297209" sldId="2147483656"/>
          </pc:sldLayoutMkLst>
          <pc:spChg chg="mod">
            <ac:chgData name="Sim Goodwin" userId="a3252ba9-8331-4298-b584-834c6b76bce2" providerId="ADAL" clId="{12DF7A48-705B-414F-A17B-705B947C27E8}" dt="2019-11-06T14:37:30.839" v="27" actId="207"/>
            <ac:spMkLst>
              <pc:docMk/>
              <pc:sldMasterMk cId="0" sldId="2147483648"/>
              <pc:sldLayoutMk cId="1341297209" sldId="2147483656"/>
              <ac:spMk id="8" creationId="{3AE447CC-AC9D-3D45-8A65-2B6BD6F16228}"/>
            </ac:spMkLst>
          </pc:spChg>
          <pc:picChg chg="del">
            <ac:chgData name="Sim Goodwin" userId="a3252ba9-8331-4298-b584-834c6b76bce2" providerId="ADAL" clId="{12DF7A48-705B-414F-A17B-705B947C27E8}" dt="2019-11-06T14:37:39.154" v="28" actId="478"/>
            <ac:picMkLst>
              <pc:docMk/>
              <pc:sldMasterMk cId="0" sldId="2147483648"/>
              <pc:sldLayoutMk cId="1341297209" sldId="2147483656"/>
              <ac:picMk id="6" creationId="{E0ED11FA-33F8-B64E-9798-ABB1D413C6C5}"/>
            </ac:picMkLst>
          </pc:picChg>
        </pc:sldLayoutChg>
        <pc:sldLayoutChg chg="delSp modSp">
          <pc:chgData name="Sim Goodwin" userId="a3252ba9-8331-4298-b584-834c6b76bce2" providerId="ADAL" clId="{12DF7A48-705B-414F-A17B-705B947C27E8}" dt="2019-11-06T14:38:19.112" v="36" actId="478"/>
          <pc:sldLayoutMkLst>
            <pc:docMk/>
            <pc:sldMasterMk cId="0" sldId="2147483648"/>
            <pc:sldLayoutMk cId="47915443" sldId="2147483659"/>
          </pc:sldLayoutMkLst>
          <pc:spChg chg="mod">
            <ac:chgData name="Sim Goodwin" userId="a3252ba9-8331-4298-b584-834c6b76bce2" providerId="ADAL" clId="{12DF7A48-705B-414F-A17B-705B947C27E8}" dt="2019-11-06T14:38:01.608" v="30" actId="207"/>
            <ac:spMkLst>
              <pc:docMk/>
              <pc:sldMasterMk cId="0" sldId="2147483648"/>
              <pc:sldLayoutMk cId="47915443" sldId="2147483659"/>
              <ac:spMk id="8" creationId="{3AE447CC-AC9D-3D45-8A65-2B6BD6F16228}"/>
            </ac:spMkLst>
          </pc:spChg>
          <pc:spChg chg="mod">
            <ac:chgData name="Sim Goodwin" userId="a3252ba9-8331-4298-b584-834c6b76bce2" providerId="ADAL" clId="{12DF7A48-705B-414F-A17B-705B947C27E8}" dt="2019-11-06T14:38:06.896" v="32" actId="208"/>
            <ac:spMkLst>
              <pc:docMk/>
              <pc:sldMasterMk cId="0" sldId="2147483648"/>
              <pc:sldLayoutMk cId="47915443" sldId="2147483659"/>
              <ac:spMk id="55" creationId="{9CB09473-233C-9B46-B806-0C0C4139383B}"/>
            </ac:spMkLst>
          </pc:spChg>
          <pc:spChg chg="mod">
            <ac:chgData name="Sim Goodwin" userId="a3252ba9-8331-4298-b584-834c6b76bce2" providerId="ADAL" clId="{12DF7A48-705B-414F-A17B-705B947C27E8}" dt="2019-11-06T14:38:08.900" v="33" actId="208"/>
            <ac:spMkLst>
              <pc:docMk/>
              <pc:sldMasterMk cId="0" sldId="2147483648"/>
              <pc:sldLayoutMk cId="47915443" sldId="2147483659"/>
              <ac:spMk id="59" creationId="{AC853973-87C9-344A-98BB-0BF93DB3F4D8}"/>
            </ac:spMkLst>
          </pc:spChg>
          <pc:spChg chg="mod">
            <ac:chgData name="Sim Goodwin" userId="a3252ba9-8331-4298-b584-834c6b76bce2" providerId="ADAL" clId="{12DF7A48-705B-414F-A17B-705B947C27E8}" dt="2019-11-06T14:38:13.005" v="35" actId="208"/>
            <ac:spMkLst>
              <pc:docMk/>
              <pc:sldMasterMk cId="0" sldId="2147483648"/>
              <pc:sldLayoutMk cId="47915443" sldId="2147483659"/>
              <ac:spMk id="63" creationId="{FE329192-0C3C-C24B-A051-289BF2F221CF}"/>
            </ac:spMkLst>
          </pc:spChg>
          <pc:spChg chg="mod">
            <ac:chgData name="Sim Goodwin" userId="a3252ba9-8331-4298-b584-834c6b76bce2" providerId="ADAL" clId="{12DF7A48-705B-414F-A17B-705B947C27E8}" dt="2019-11-06T14:38:11.092" v="34" actId="208"/>
            <ac:spMkLst>
              <pc:docMk/>
              <pc:sldMasterMk cId="0" sldId="2147483648"/>
              <pc:sldLayoutMk cId="47915443" sldId="2147483659"/>
              <ac:spMk id="67" creationId="{CC99759B-160F-E94E-ADD8-B47AC542EA6D}"/>
            </ac:spMkLst>
          </pc:spChg>
          <pc:spChg chg="mod">
            <ac:chgData name="Sim Goodwin" userId="a3252ba9-8331-4298-b584-834c6b76bce2" providerId="ADAL" clId="{12DF7A48-705B-414F-A17B-705B947C27E8}" dt="2019-11-06T14:38:04.063" v="31" actId="208"/>
            <ac:spMkLst>
              <pc:docMk/>
              <pc:sldMasterMk cId="0" sldId="2147483648"/>
              <pc:sldLayoutMk cId="47915443" sldId="2147483659"/>
              <ac:spMk id="80" creationId="{21C03BAE-F420-E047-9432-AC79FA0D3F42}"/>
            </ac:spMkLst>
          </pc:spChg>
          <pc:picChg chg="del">
            <ac:chgData name="Sim Goodwin" userId="a3252ba9-8331-4298-b584-834c6b76bce2" providerId="ADAL" clId="{12DF7A48-705B-414F-A17B-705B947C27E8}" dt="2019-11-06T14:38:19.112" v="36" actId="478"/>
            <ac:picMkLst>
              <pc:docMk/>
              <pc:sldMasterMk cId="0" sldId="2147483648"/>
              <pc:sldLayoutMk cId="47915443" sldId="2147483659"/>
              <ac:picMk id="6" creationId="{E0ED11FA-33F8-B64E-9798-ABB1D413C6C5}"/>
            </ac:picMkLst>
          </pc:picChg>
        </pc:sldLayoutChg>
        <pc:sldLayoutChg chg="delSp">
          <pc:chgData name="Sim Goodwin" userId="a3252ba9-8331-4298-b584-834c6b76bce2" providerId="ADAL" clId="{12DF7A48-705B-414F-A17B-705B947C27E8}" dt="2019-11-06T14:37:51.833" v="29" actId="478"/>
          <pc:sldLayoutMkLst>
            <pc:docMk/>
            <pc:sldMasterMk cId="0" sldId="2147483648"/>
            <pc:sldLayoutMk cId="838834976" sldId="2147483662"/>
          </pc:sldLayoutMkLst>
          <pc:picChg chg="del">
            <ac:chgData name="Sim Goodwin" userId="a3252ba9-8331-4298-b584-834c6b76bce2" providerId="ADAL" clId="{12DF7A48-705B-414F-A17B-705B947C27E8}" dt="2019-11-06T14:37:51.833" v="29" actId="478"/>
            <ac:picMkLst>
              <pc:docMk/>
              <pc:sldMasterMk cId="0" sldId="2147483648"/>
              <pc:sldLayoutMk cId="838834976" sldId="2147483662"/>
              <ac:picMk id="24" creationId="{53CDCF97-D8F3-714B-B0F7-276D6BCC98EB}"/>
            </ac:picMkLst>
          </pc:picChg>
        </pc:sldLayoutChg>
        <pc:sldLayoutChg chg="delSp modSp">
          <pc:chgData name="Sim Goodwin" userId="a3252ba9-8331-4298-b584-834c6b76bce2" providerId="ADAL" clId="{12DF7A48-705B-414F-A17B-705B947C27E8}" dt="2019-11-06T14:37:05.503" v="26" actId="207"/>
          <pc:sldLayoutMkLst>
            <pc:docMk/>
            <pc:sldMasterMk cId="0" sldId="2147483648"/>
            <pc:sldLayoutMk cId="488194620" sldId="2147483663"/>
          </pc:sldLayoutMkLst>
          <pc:spChg chg="mod">
            <ac:chgData name="Sim Goodwin" userId="a3252ba9-8331-4298-b584-834c6b76bce2" providerId="ADAL" clId="{12DF7A48-705B-414F-A17B-705B947C27E8}" dt="2019-11-06T14:37:05.503" v="26" actId="207"/>
            <ac:spMkLst>
              <pc:docMk/>
              <pc:sldMasterMk cId="0" sldId="2147483648"/>
              <pc:sldLayoutMk cId="488194620" sldId="2147483663"/>
              <ac:spMk id="8" creationId="{3AE447CC-AC9D-3D45-8A65-2B6BD6F16228}"/>
            </ac:spMkLst>
          </pc:spChg>
          <pc:picChg chg="del">
            <ac:chgData name="Sim Goodwin" userId="a3252ba9-8331-4298-b584-834c6b76bce2" providerId="ADAL" clId="{12DF7A48-705B-414F-A17B-705B947C27E8}" dt="2019-11-06T14:37:00.953" v="25" actId="478"/>
            <ac:picMkLst>
              <pc:docMk/>
              <pc:sldMasterMk cId="0" sldId="2147483648"/>
              <pc:sldLayoutMk cId="488194620" sldId="2147483663"/>
              <ac:picMk id="6" creationId="{E0ED11FA-33F8-B64E-9798-ABB1D413C6C5}"/>
            </ac:picMkLst>
          </pc:picChg>
        </pc:sldLayoutChg>
        <pc:sldLayoutChg chg="delSp">
          <pc:chgData name="Sim Goodwin" userId="a3252ba9-8331-4298-b584-834c6b76bce2" providerId="ADAL" clId="{12DF7A48-705B-414F-A17B-705B947C27E8}" dt="2019-11-06T14:38:42.737" v="39" actId="478"/>
          <pc:sldLayoutMkLst>
            <pc:docMk/>
            <pc:sldMasterMk cId="0" sldId="2147483648"/>
            <pc:sldLayoutMk cId="230450756" sldId="2147483664"/>
          </pc:sldLayoutMkLst>
          <pc:picChg chg="del">
            <ac:chgData name="Sim Goodwin" userId="a3252ba9-8331-4298-b584-834c6b76bce2" providerId="ADAL" clId="{12DF7A48-705B-414F-A17B-705B947C27E8}" dt="2019-11-06T14:38:42.737" v="39" actId="478"/>
            <ac:picMkLst>
              <pc:docMk/>
              <pc:sldMasterMk cId="0" sldId="2147483648"/>
              <pc:sldLayoutMk cId="230450756" sldId="2147483664"/>
              <ac:picMk id="6" creationId="{E0ED11FA-33F8-B64E-9798-ABB1D413C6C5}"/>
            </ac:picMkLst>
          </pc:picChg>
        </pc:sldLayoutChg>
        <pc:sldLayoutChg chg="delSp modSp">
          <pc:chgData name="Sim Goodwin" userId="a3252ba9-8331-4298-b584-834c6b76bce2" providerId="ADAL" clId="{12DF7A48-705B-414F-A17B-705B947C27E8}" dt="2019-11-06T14:38:30.894" v="38" actId="478"/>
          <pc:sldLayoutMkLst>
            <pc:docMk/>
            <pc:sldMasterMk cId="0" sldId="2147483648"/>
            <pc:sldLayoutMk cId="148997622" sldId="2147483668"/>
          </pc:sldLayoutMkLst>
          <pc:spChg chg="mod">
            <ac:chgData name="Sim Goodwin" userId="a3252ba9-8331-4298-b584-834c6b76bce2" providerId="ADAL" clId="{12DF7A48-705B-414F-A17B-705B947C27E8}" dt="2019-11-06T14:38:28.947" v="37" actId="207"/>
            <ac:spMkLst>
              <pc:docMk/>
              <pc:sldMasterMk cId="0" sldId="2147483648"/>
              <pc:sldLayoutMk cId="148997622" sldId="2147483668"/>
              <ac:spMk id="8" creationId="{3AE447CC-AC9D-3D45-8A65-2B6BD6F16228}"/>
            </ac:spMkLst>
          </pc:spChg>
          <pc:picChg chg="del">
            <ac:chgData name="Sim Goodwin" userId="a3252ba9-8331-4298-b584-834c6b76bce2" providerId="ADAL" clId="{12DF7A48-705B-414F-A17B-705B947C27E8}" dt="2019-11-06T14:38:30.894" v="38" actId="478"/>
            <ac:picMkLst>
              <pc:docMk/>
              <pc:sldMasterMk cId="0" sldId="2147483648"/>
              <pc:sldLayoutMk cId="148997622" sldId="2147483668"/>
              <ac:picMk id="6" creationId="{E0ED11FA-33F8-B64E-9798-ABB1D413C6C5}"/>
            </ac:picMkLst>
          </pc:picChg>
        </pc:sldLayoutChg>
        <pc:sldLayoutChg chg="delSp">
          <pc:chgData name="Sim Goodwin" userId="a3252ba9-8331-4298-b584-834c6b76bce2" providerId="ADAL" clId="{12DF7A48-705B-414F-A17B-705B947C27E8}" dt="2019-11-06T14:36:58.164" v="24" actId="478"/>
          <pc:sldLayoutMkLst>
            <pc:docMk/>
            <pc:sldMasterMk cId="0" sldId="2147483648"/>
            <pc:sldLayoutMk cId="2373093239" sldId="2147483673"/>
          </pc:sldLayoutMkLst>
          <pc:picChg chg="del">
            <ac:chgData name="Sim Goodwin" userId="a3252ba9-8331-4298-b584-834c6b76bce2" providerId="ADAL" clId="{12DF7A48-705B-414F-A17B-705B947C27E8}" dt="2019-11-06T14:36:58.164" v="24" actId="478"/>
            <ac:picMkLst>
              <pc:docMk/>
              <pc:sldMasterMk cId="0" sldId="2147483648"/>
              <pc:sldLayoutMk cId="2373093239" sldId="2147483673"/>
              <ac:picMk id="6" creationId="{E0ED11FA-33F8-B64E-9798-ABB1D413C6C5}"/>
            </ac:picMkLst>
          </pc:picChg>
        </pc:sldLayoutChg>
      </pc:sldMasterChg>
    </pc:docChg>
  </pc:docChgLst>
  <pc:docChgLst>
    <pc:chgData name="Jamie Buchanan-Dunlop" userId="31a8f132-e871-4337-9217-f2dabedf6b76" providerId="ADAL" clId="{4A90B0BC-9BE7-493E-863B-4F4CD4CA60A8}"/>
    <pc:docChg chg="custSel modSld">
      <pc:chgData name="Jamie Buchanan-Dunlop" userId="31a8f132-e871-4337-9217-f2dabedf6b76" providerId="ADAL" clId="{4A90B0BC-9BE7-493E-863B-4F4CD4CA60A8}" dt="2019-09-23T12:20:28.132" v="263" actId="1036"/>
      <pc:docMkLst>
        <pc:docMk/>
      </pc:docMkLst>
      <pc:sldChg chg="modSp">
        <pc:chgData name="Jamie Buchanan-Dunlop" userId="31a8f132-e871-4337-9217-f2dabedf6b76" providerId="ADAL" clId="{4A90B0BC-9BE7-493E-863B-4F4CD4CA60A8}" dt="2019-09-23T12:07:43.427" v="33" actId="1036"/>
        <pc:sldMkLst>
          <pc:docMk/>
          <pc:sldMk cId="1954669109" sldId="257"/>
        </pc:sldMkLst>
        <pc:spChg chg="mod">
          <ac:chgData name="Jamie Buchanan-Dunlop" userId="31a8f132-e871-4337-9217-f2dabedf6b76" providerId="ADAL" clId="{4A90B0BC-9BE7-493E-863B-4F4CD4CA60A8}" dt="2019-09-23T12:07:43.427" v="33" actId="1036"/>
          <ac:spMkLst>
            <pc:docMk/>
            <pc:sldMk cId="1954669109" sldId="257"/>
            <ac:spMk id="3" creationId="{C2E7C7B4-643C-6542-83D5-8DA459A63390}"/>
          </ac:spMkLst>
        </pc:spChg>
      </pc:sldChg>
      <pc:sldChg chg="addSp modSp">
        <pc:chgData name="Jamie Buchanan-Dunlop" userId="31a8f132-e871-4337-9217-f2dabedf6b76" providerId="ADAL" clId="{4A90B0BC-9BE7-493E-863B-4F4CD4CA60A8}" dt="2019-09-23T12:16:37.862" v="138" actId="20577"/>
        <pc:sldMkLst>
          <pc:docMk/>
          <pc:sldMk cId="1791365598" sldId="258"/>
        </pc:sldMkLst>
        <pc:spChg chg="mod">
          <ac:chgData name="Jamie Buchanan-Dunlop" userId="31a8f132-e871-4337-9217-f2dabedf6b76" providerId="ADAL" clId="{4A90B0BC-9BE7-493E-863B-4F4CD4CA60A8}" dt="2019-09-23T12:16:37.862" v="138" actId="20577"/>
          <ac:spMkLst>
            <pc:docMk/>
            <pc:sldMk cId="1791365598" sldId="258"/>
            <ac:spMk id="2" creationId="{F49EFC83-8680-094D-9995-D5B924D54A55}"/>
          </ac:spMkLst>
        </pc:spChg>
        <pc:picChg chg="add">
          <ac:chgData name="Jamie Buchanan-Dunlop" userId="31a8f132-e871-4337-9217-f2dabedf6b76" providerId="ADAL" clId="{4A90B0BC-9BE7-493E-863B-4F4CD4CA60A8}" dt="2019-09-23T12:09:47.504" v="34"/>
          <ac:picMkLst>
            <pc:docMk/>
            <pc:sldMk cId="1791365598" sldId="258"/>
            <ac:picMk id="4" creationId="{A7CC5502-1031-4B7A-94C2-C0CA2A9A7365}"/>
          </ac:picMkLst>
        </pc:picChg>
      </pc:sldChg>
      <pc:sldChg chg="addSp modSp">
        <pc:chgData name="Jamie Buchanan-Dunlop" userId="31a8f132-e871-4337-9217-f2dabedf6b76" providerId="ADAL" clId="{4A90B0BC-9BE7-493E-863B-4F4CD4CA60A8}" dt="2019-09-23T12:16:43.793" v="143" actId="20577"/>
        <pc:sldMkLst>
          <pc:docMk/>
          <pc:sldMk cId="1213670024" sldId="259"/>
        </pc:sldMkLst>
        <pc:spChg chg="mod">
          <ac:chgData name="Jamie Buchanan-Dunlop" userId="31a8f132-e871-4337-9217-f2dabedf6b76" providerId="ADAL" clId="{4A90B0BC-9BE7-493E-863B-4F4CD4CA60A8}" dt="2019-09-23T12:16:43.793" v="143" actId="20577"/>
          <ac:spMkLst>
            <pc:docMk/>
            <pc:sldMk cId="1213670024" sldId="259"/>
            <ac:spMk id="2" creationId="{C7488050-338E-A942-A4CE-01F8847A8E04}"/>
          </ac:spMkLst>
        </pc:spChg>
        <pc:picChg chg="add">
          <ac:chgData name="Jamie Buchanan-Dunlop" userId="31a8f132-e871-4337-9217-f2dabedf6b76" providerId="ADAL" clId="{4A90B0BC-9BE7-493E-863B-4F4CD4CA60A8}" dt="2019-09-23T12:09:49.116" v="35"/>
          <ac:picMkLst>
            <pc:docMk/>
            <pc:sldMk cId="1213670024" sldId="259"/>
            <ac:picMk id="6" creationId="{353ED2F9-D812-4470-98FD-DEB5CFC6B602}"/>
          </ac:picMkLst>
        </pc:picChg>
      </pc:sldChg>
      <pc:sldChg chg="modSp">
        <pc:chgData name="Jamie Buchanan-Dunlop" userId="31a8f132-e871-4337-9217-f2dabedf6b76" providerId="ADAL" clId="{4A90B0BC-9BE7-493E-863B-4F4CD4CA60A8}" dt="2019-09-23T12:14:23.061" v="133" actId="20577"/>
        <pc:sldMkLst>
          <pc:docMk/>
          <pc:sldMk cId="2191642418" sldId="277"/>
        </pc:sldMkLst>
        <pc:graphicFrameChg chg="modGraphic">
          <ac:chgData name="Jamie Buchanan-Dunlop" userId="31a8f132-e871-4337-9217-f2dabedf6b76" providerId="ADAL" clId="{4A90B0BC-9BE7-493E-863B-4F4CD4CA60A8}" dt="2019-09-23T12:14:23.061" v="133" actId="20577"/>
          <ac:graphicFrameMkLst>
            <pc:docMk/>
            <pc:sldMk cId="2191642418" sldId="277"/>
            <ac:graphicFrameMk id="3" creationId="{F764CFF9-79D6-7A44-A7BC-71014418A450}"/>
          </ac:graphicFrameMkLst>
        </pc:graphicFrameChg>
      </pc:sldChg>
      <pc:sldChg chg="addSp modSp">
        <pc:chgData name="Jamie Buchanan-Dunlop" userId="31a8f132-e871-4337-9217-f2dabedf6b76" providerId="ADAL" clId="{4A90B0BC-9BE7-493E-863B-4F4CD4CA60A8}" dt="2019-09-23T12:16:50.232" v="148" actId="20577"/>
        <pc:sldMkLst>
          <pc:docMk/>
          <pc:sldMk cId="2171219030" sldId="293"/>
        </pc:sldMkLst>
        <pc:spChg chg="mod">
          <ac:chgData name="Jamie Buchanan-Dunlop" userId="31a8f132-e871-4337-9217-f2dabedf6b76" providerId="ADAL" clId="{4A90B0BC-9BE7-493E-863B-4F4CD4CA60A8}" dt="2019-09-23T12:16:50.232" v="148" actId="20577"/>
          <ac:spMkLst>
            <pc:docMk/>
            <pc:sldMk cId="2171219030" sldId="293"/>
            <ac:spMk id="2" creationId="{C7488050-338E-A942-A4CE-01F8847A8E04}"/>
          </ac:spMkLst>
        </pc:spChg>
        <pc:spChg chg="mod">
          <ac:chgData name="Jamie Buchanan-Dunlop" userId="31a8f132-e871-4337-9217-f2dabedf6b76" providerId="ADAL" clId="{4A90B0BC-9BE7-493E-863B-4F4CD4CA60A8}" dt="2019-09-23T12:09:54.072" v="37" actId="6549"/>
          <ac:spMkLst>
            <pc:docMk/>
            <pc:sldMk cId="2171219030" sldId="293"/>
            <ac:spMk id="3" creationId="{5EDF8324-6C5B-964C-AFD2-51BCCDAB85B0}"/>
          </ac:spMkLst>
        </pc:spChg>
        <pc:picChg chg="add">
          <ac:chgData name="Jamie Buchanan-Dunlop" userId="31a8f132-e871-4337-9217-f2dabedf6b76" providerId="ADAL" clId="{4A90B0BC-9BE7-493E-863B-4F4CD4CA60A8}" dt="2019-09-23T12:09:50.973" v="36"/>
          <ac:picMkLst>
            <pc:docMk/>
            <pc:sldMk cId="2171219030" sldId="293"/>
            <ac:picMk id="6" creationId="{CB347CD3-9109-4392-9337-BD106852A2D2}"/>
          </ac:picMkLst>
        </pc:picChg>
      </pc:sldChg>
      <pc:sldChg chg="addSp modSp">
        <pc:chgData name="Jamie Buchanan-Dunlop" userId="31a8f132-e871-4337-9217-f2dabedf6b76" providerId="ADAL" clId="{4A90B0BC-9BE7-493E-863B-4F4CD4CA60A8}" dt="2019-09-23T12:16:56.959" v="153" actId="20577"/>
        <pc:sldMkLst>
          <pc:docMk/>
          <pc:sldMk cId="1358817480" sldId="294"/>
        </pc:sldMkLst>
        <pc:spChg chg="mod">
          <ac:chgData name="Jamie Buchanan-Dunlop" userId="31a8f132-e871-4337-9217-f2dabedf6b76" providerId="ADAL" clId="{4A90B0BC-9BE7-493E-863B-4F4CD4CA60A8}" dt="2019-09-23T12:16:56.959" v="153" actId="20577"/>
          <ac:spMkLst>
            <pc:docMk/>
            <pc:sldMk cId="1358817480" sldId="294"/>
            <ac:spMk id="2" creationId="{C7488050-338E-A942-A4CE-01F8847A8E04}"/>
          </ac:spMkLst>
        </pc:spChg>
        <pc:picChg chg="add">
          <ac:chgData name="Jamie Buchanan-Dunlop" userId="31a8f132-e871-4337-9217-f2dabedf6b76" providerId="ADAL" clId="{4A90B0BC-9BE7-493E-863B-4F4CD4CA60A8}" dt="2019-09-23T12:09:57.256" v="38"/>
          <ac:picMkLst>
            <pc:docMk/>
            <pc:sldMk cId="1358817480" sldId="294"/>
            <ac:picMk id="6" creationId="{F9AE0DAC-CF02-43B0-8DA5-F02F55C8182A}"/>
          </ac:picMkLst>
        </pc:picChg>
      </pc:sldChg>
      <pc:sldChg chg="addSp modSp">
        <pc:chgData name="Jamie Buchanan-Dunlop" userId="31a8f132-e871-4337-9217-f2dabedf6b76" providerId="ADAL" clId="{4A90B0BC-9BE7-493E-863B-4F4CD4CA60A8}" dt="2019-09-23T12:17:03.906" v="158" actId="20577"/>
        <pc:sldMkLst>
          <pc:docMk/>
          <pc:sldMk cId="4102339660" sldId="295"/>
        </pc:sldMkLst>
        <pc:spChg chg="mod">
          <ac:chgData name="Jamie Buchanan-Dunlop" userId="31a8f132-e871-4337-9217-f2dabedf6b76" providerId="ADAL" clId="{4A90B0BC-9BE7-493E-863B-4F4CD4CA60A8}" dt="2019-09-23T12:17:03.906" v="158" actId="20577"/>
          <ac:spMkLst>
            <pc:docMk/>
            <pc:sldMk cId="4102339660" sldId="295"/>
            <ac:spMk id="2" creationId="{C7488050-338E-A942-A4CE-01F8847A8E04}"/>
          </ac:spMkLst>
        </pc:spChg>
        <pc:spChg chg="mod">
          <ac:chgData name="Jamie Buchanan-Dunlop" userId="31a8f132-e871-4337-9217-f2dabedf6b76" providerId="ADAL" clId="{4A90B0BC-9BE7-493E-863B-4F4CD4CA60A8}" dt="2019-09-23T12:06:44.348" v="22" actId="14826"/>
          <ac:spMkLst>
            <pc:docMk/>
            <pc:sldMk cId="4102339660" sldId="295"/>
            <ac:spMk id="5" creationId="{D5CBD1B1-BD8F-7949-BF18-20BFC79C9E16}"/>
          </ac:spMkLst>
        </pc:spChg>
        <pc:picChg chg="add">
          <ac:chgData name="Jamie Buchanan-Dunlop" userId="31a8f132-e871-4337-9217-f2dabedf6b76" providerId="ADAL" clId="{4A90B0BC-9BE7-493E-863B-4F4CD4CA60A8}" dt="2019-09-23T12:09:59.012" v="39"/>
          <ac:picMkLst>
            <pc:docMk/>
            <pc:sldMk cId="4102339660" sldId="295"/>
            <ac:picMk id="6" creationId="{676D3337-3B90-4D0F-9513-8E62BA01A04A}"/>
          </ac:picMkLst>
        </pc:picChg>
      </pc:sldChg>
      <pc:sldChg chg="addSp modSp">
        <pc:chgData name="Jamie Buchanan-Dunlop" userId="31a8f132-e871-4337-9217-f2dabedf6b76" providerId="ADAL" clId="{4A90B0BC-9BE7-493E-863B-4F4CD4CA60A8}" dt="2019-09-23T12:17:10.368" v="163" actId="20577"/>
        <pc:sldMkLst>
          <pc:docMk/>
          <pc:sldMk cId="2810192435" sldId="296"/>
        </pc:sldMkLst>
        <pc:spChg chg="mod">
          <ac:chgData name="Jamie Buchanan-Dunlop" userId="31a8f132-e871-4337-9217-f2dabedf6b76" providerId="ADAL" clId="{4A90B0BC-9BE7-493E-863B-4F4CD4CA60A8}" dt="2019-09-23T12:17:10.368" v="163" actId="20577"/>
          <ac:spMkLst>
            <pc:docMk/>
            <pc:sldMk cId="2810192435" sldId="296"/>
            <ac:spMk id="2" creationId="{C7488050-338E-A942-A4CE-01F8847A8E04}"/>
          </ac:spMkLst>
        </pc:spChg>
        <pc:spChg chg="mod">
          <ac:chgData name="Jamie Buchanan-Dunlop" userId="31a8f132-e871-4337-9217-f2dabedf6b76" providerId="ADAL" clId="{4A90B0BC-9BE7-493E-863B-4F4CD4CA60A8}" dt="2019-09-23T12:10:04.971" v="41" actId="20577"/>
          <ac:spMkLst>
            <pc:docMk/>
            <pc:sldMk cId="2810192435" sldId="296"/>
            <ac:spMk id="3" creationId="{5EDF8324-6C5B-964C-AFD2-51BCCDAB85B0}"/>
          </ac:spMkLst>
        </pc:spChg>
        <pc:spChg chg="mod">
          <ac:chgData name="Jamie Buchanan-Dunlop" userId="31a8f132-e871-4337-9217-f2dabedf6b76" providerId="ADAL" clId="{4A90B0BC-9BE7-493E-863B-4F4CD4CA60A8}" dt="2019-09-23T12:10:10.066" v="42" actId="14100"/>
          <ac:spMkLst>
            <pc:docMk/>
            <pc:sldMk cId="2810192435" sldId="296"/>
            <ac:spMk id="4" creationId="{C5D7D9DE-8008-A047-B11D-C9E58BBE3AF7}"/>
          </ac:spMkLst>
        </pc:spChg>
        <pc:picChg chg="add">
          <ac:chgData name="Jamie Buchanan-Dunlop" userId="31a8f132-e871-4337-9217-f2dabedf6b76" providerId="ADAL" clId="{4A90B0BC-9BE7-493E-863B-4F4CD4CA60A8}" dt="2019-09-23T12:10:01.096" v="40"/>
          <ac:picMkLst>
            <pc:docMk/>
            <pc:sldMk cId="2810192435" sldId="296"/>
            <ac:picMk id="6" creationId="{DB766B8F-4994-40AA-86F3-CF10F0727A5C}"/>
          </ac:picMkLst>
        </pc:picChg>
      </pc:sldChg>
      <pc:sldChg chg="addSp modSp">
        <pc:chgData name="Jamie Buchanan-Dunlop" userId="31a8f132-e871-4337-9217-f2dabedf6b76" providerId="ADAL" clId="{4A90B0BC-9BE7-493E-863B-4F4CD4CA60A8}" dt="2019-09-23T12:17:40.393" v="175"/>
        <pc:sldMkLst>
          <pc:docMk/>
          <pc:sldMk cId="2493154341" sldId="297"/>
        </pc:sldMkLst>
        <pc:spChg chg="mod">
          <ac:chgData name="Jamie Buchanan-Dunlop" userId="31a8f132-e871-4337-9217-f2dabedf6b76" providerId="ADAL" clId="{4A90B0BC-9BE7-493E-863B-4F4CD4CA60A8}" dt="2019-09-23T12:17:17.671" v="168" actId="20577"/>
          <ac:spMkLst>
            <pc:docMk/>
            <pc:sldMk cId="2493154341" sldId="297"/>
            <ac:spMk id="2" creationId="{C7488050-338E-A942-A4CE-01F8847A8E04}"/>
          </ac:spMkLst>
        </pc:spChg>
        <pc:spChg chg="mod">
          <ac:chgData name="Jamie Buchanan-Dunlop" userId="31a8f132-e871-4337-9217-f2dabedf6b76" providerId="ADAL" clId="{4A90B0BC-9BE7-493E-863B-4F4CD4CA60A8}" dt="2019-09-23T12:10:19.079" v="44" actId="20577"/>
          <ac:spMkLst>
            <pc:docMk/>
            <pc:sldMk cId="2493154341" sldId="297"/>
            <ac:spMk id="3" creationId="{5EDF8324-6C5B-964C-AFD2-51BCCDAB85B0}"/>
          </ac:spMkLst>
        </pc:spChg>
        <pc:picChg chg="add">
          <ac:chgData name="Jamie Buchanan-Dunlop" userId="31a8f132-e871-4337-9217-f2dabedf6b76" providerId="ADAL" clId="{4A90B0BC-9BE7-493E-863B-4F4CD4CA60A8}" dt="2019-09-23T12:17:40.393" v="175"/>
          <ac:picMkLst>
            <pc:docMk/>
            <pc:sldMk cId="2493154341" sldId="297"/>
            <ac:picMk id="6" creationId="{CCE36A5E-7692-4A48-8D6B-64A36B0C35B3}"/>
          </ac:picMkLst>
        </pc:picChg>
      </pc:sldChg>
      <pc:sldChg chg="addSp modSp">
        <pc:chgData name="Jamie Buchanan-Dunlop" userId="31a8f132-e871-4337-9217-f2dabedf6b76" providerId="ADAL" clId="{4A90B0BC-9BE7-493E-863B-4F4CD4CA60A8}" dt="2019-09-23T12:17:35.611" v="174"/>
        <pc:sldMkLst>
          <pc:docMk/>
          <pc:sldMk cId="21854406" sldId="298"/>
        </pc:sldMkLst>
        <pc:spChg chg="mod">
          <ac:chgData name="Jamie Buchanan-Dunlop" userId="31a8f132-e871-4337-9217-f2dabedf6b76" providerId="ADAL" clId="{4A90B0BC-9BE7-493E-863B-4F4CD4CA60A8}" dt="2019-09-23T12:17:27.830" v="173" actId="20577"/>
          <ac:spMkLst>
            <pc:docMk/>
            <pc:sldMk cId="21854406" sldId="298"/>
            <ac:spMk id="2" creationId="{C7488050-338E-A942-A4CE-01F8847A8E04}"/>
          </ac:spMkLst>
        </pc:spChg>
        <pc:picChg chg="add">
          <ac:chgData name="Jamie Buchanan-Dunlop" userId="31a8f132-e871-4337-9217-f2dabedf6b76" providerId="ADAL" clId="{4A90B0BC-9BE7-493E-863B-4F4CD4CA60A8}" dt="2019-09-23T12:17:35.611" v="174"/>
          <ac:picMkLst>
            <pc:docMk/>
            <pc:sldMk cId="21854406" sldId="298"/>
            <ac:picMk id="6" creationId="{E9762E3C-AC59-4F6D-AF66-D2F9E1BADDAD}"/>
          </ac:picMkLst>
        </pc:picChg>
      </pc:sldChg>
      <pc:sldChg chg="addSp modSp">
        <pc:chgData name="Jamie Buchanan-Dunlop" userId="31a8f132-e871-4337-9217-f2dabedf6b76" providerId="ADAL" clId="{4A90B0BC-9BE7-493E-863B-4F4CD4CA60A8}" dt="2019-09-23T12:18:08.953" v="188"/>
        <pc:sldMkLst>
          <pc:docMk/>
          <pc:sldMk cId="1037401131" sldId="299"/>
        </pc:sldMkLst>
        <pc:spChg chg="mod">
          <ac:chgData name="Jamie Buchanan-Dunlop" userId="31a8f132-e871-4337-9217-f2dabedf6b76" providerId="ADAL" clId="{4A90B0BC-9BE7-493E-863B-4F4CD4CA60A8}" dt="2019-09-23T12:17:47.477" v="180" actId="20577"/>
          <ac:spMkLst>
            <pc:docMk/>
            <pc:sldMk cId="1037401131" sldId="299"/>
            <ac:spMk id="2" creationId="{C7488050-338E-A942-A4CE-01F8847A8E04}"/>
          </ac:spMkLst>
        </pc:spChg>
        <pc:spChg chg="mod">
          <ac:chgData name="Jamie Buchanan-Dunlop" userId="31a8f132-e871-4337-9217-f2dabedf6b76" providerId="ADAL" clId="{4A90B0BC-9BE7-493E-863B-4F4CD4CA60A8}" dt="2019-09-23T12:17:54.802" v="181" actId="33524"/>
          <ac:spMkLst>
            <pc:docMk/>
            <pc:sldMk cId="1037401131" sldId="299"/>
            <ac:spMk id="4" creationId="{18389E6D-6CD0-B245-9409-CD13E918226B}"/>
          </ac:spMkLst>
        </pc:spChg>
        <pc:picChg chg="add">
          <ac:chgData name="Jamie Buchanan-Dunlop" userId="31a8f132-e871-4337-9217-f2dabedf6b76" providerId="ADAL" clId="{4A90B0BC-9BE7-493E-863B-4F4CD4CA60A8}" dt="2019-09-23T12:18:08.953" v="188"/>
          <ac:picMkLst>
            <pc:docMk/>
            <pc:sldMk cId="1037401131" sldId="299"/>
            <ac:picMk id="6" creationId="{C55B6AAE-7154-4716-9E23-9AC2A0E78093}"/>
          </ac:picMkLst>
        </pc:picChg>
      </pc:sldChg>
      <pc:sldChg chg="addSp modSp">
        <pc:chgData name="Jamie Buchanan-Dunlop" userId="31a8f132-e871-4337-9217-f2dabedf6b76" providerId="ADAL" clId="{4A90B0BC-9BE7-493E-863B-4F4CD4CA60A8}" dt="2019-09-23T12:18:05.376" v="187" actId="20577"/>
        <pc:sldMkLst>
          <pc:docMk/>
          <pc:sldMk cId="2852063528" sldId="300"/>
        </pc:sldMkLst>
        <pc:spChg chg="mod">
          <ac:chgData name="Jamie Buchanan-Dunlop" userId="31a8f132-e871-4337-9217-f2dabedf6b76" providerId="ADAL" clId="{4A90B0BC-9BE7-493E-863B-4F4CD4CA60A8}" dt="2019-09-23T12:18:05.376" v="187" actId="20577"/>
          <ac:spMkLst>
            <pc:docMk/>
            <pc:sldMk cId="2852063528" sldId="300"/>
            <ac:spMk id="2" creationId="{C7488050-338E-A942-A4CE-01F8847A8E04}"/>
          </ac:spMkLst>
        </pc:spChg>
        <pc:picChg chg="add">
          <ac:chgData name="Jamie Buchanan-Dunlop" userId="31a8f132-e871-4337-9217-f2dabedf6b76" providerId="ADAL" clId="{4A90B0BC-9BE7-493E-863B-4F4CD4CA60A8}" dt="2019-09-23T12:18:02.359" v="182"/>
          <ac:picMkLst>
            <pc:docMk/>
            <pc:sldMk cId="2852063528" sldId="300"/>
            <ac:picMk id="6" creationId="{F90871BC-119E-4284-B5FC-D16AB6AFAF0F}"/>
          </ac:picMkLst>
        </pc:picChg>
      </pc:sldChg>
      <pc:sldChg chg="addSp modSp">
        <pc:chgData name="Jamie Buchanan-Dunlop" userId="31a8f132-e871-4337-9217-f2dabedf6b76" providerId="ADAL" clId="{4A90B0BC-9BE7-493E-863B-4F4CD4CA60A8}" dt="2019-09-23T12:18:17.161" v="194"/>
        <pc:sldMkLst>
          <pc:docMk/>
          <pc:sldMk cId="1346595662" sldId="301"/>
        </pc:sldMkLst>
        <pc:spChg chg="mod">
          <ac:chgData name="Jamie Buchanan-Dunlop" userId="31a8f132-e871-4337-9217-f2dabedf6b76" providerId="ADAL" clId="{4A90B0BC-9BE7-493E-863B-4F4CD4CA60A8}" dt="2019-09-23T12:18:14.151" v="193" actId="20577"/>
          <ac:spMkLst>
            <pc:docMk/>
            <pc:sldMk cId="1346595662" sldId="301"/>
            <ac:spMk id="2" creationId="{C7488050-338E-A942-A4CE-01F8847A8E04}"/>
          </ac:spMkLst>
        </pc:spChg>
        <pc:picChg chg="add">
          <ac:chgData name="Jamie Buchanan-Dunlop" userId="31a8f132-e871-4337-9217-f2dabedf6b76" providerId="ADAL" clId="{4A90B0BC-9BE7-493E-863B-4F4CD4CA60A8}" dt="2019-09-23T12:18:17.161" v="194"/>
          <ac:picMkLst>
            <pc:docMk/>
            <pc:sldMk cId="1346595662" sldId="301"/>
            <ac:picMk id="6" creationId="{78DB6AFA-16EC-4B59-AAE7-6796B00499B7}"/>
          </ac:picMkLst>
        </pc:picChg>
      </pc:sldChg>
      <pc:sldChg chg="addSp modSp">
        <pc:chgData name="Jamie Buchanan-Dunlop" userId="31a8f132-e871-4337-9217-f2dabedf6b76" providerId="ADAL" clId="{4A90B0BC-9BE7-493E-863B-4F4CD4CA60A8}" dt="2019-09-23T12:18:24.459" v="200" actId="20577"/>
        <pc:sldMkLst>
          <pc:docMk/>
          <pc:sldMk cId="1008166305" sldId="302"/>
        </pc:sldMkLst>
        <pc:spChg chg="mod">
          <ac:chgData name="Jamie Buchanan-Dunlop" userId="31a8f132-e871-4337-9217-f2dabedf6b76" providerId="ADAL" clId="{4A90B0BC-9BE7-493E-863B-4F4CD4CA60A8}" dt="2019-09-23T12:18:24.459" v="200" actId="20577"/>
          <ac:spMkLst>
            <pc:docMk/>
            <pc:sldMk cId="1008166305" sldId="302"/>
            <ac:spMk id="2" creationId="{15604D68-284A-9E45-B132-2005FA0D1C59}"/>
          </ac:spMkLst>
        </pc:spChg>
        <pc:picChg chg="add">
          <ac:chgData name="Jamie Buchanan-Dunlop" userId="31a8f132-e871-4337-9217-f2dabedf6b76" providerId="ADAL" clId="{4A90B0BC-9BE7-493E-863B-4F4CD4CA60A8}" dt="2019-09-23T12:18:20.252" v="195"/>
          <ac:picMkLst>
            <pc:docMk/>
            <pc:sldMk cId="1008166305" sldId="302"/>
            <ac:picMk id="5" creationId="{3B30A988-0104-4B8C-9F94-E0633429479C}"/>
          </ac:picMkLst>
        </pc:picChg>
      </pc:sldChg>
      <pc:sldChg chg="addSp modSp">
        <pc:chgData name="Jamie Buchanan-Dunlop" userId="31a8f132-e871-4337-9217-f2dabedf6b76" providerId="ADAL" clId="{4A90B0BC-9BE7-493E-863B-4F4CD4CA60A8}" dt="2019-09-23T12:19:23.624" v="214" actId="404"/>
        <pc:sldMkLst>
          <pc:docMk/>
          <pc:sldMk cId="3728054728" sldId="303"/>
        </pc:sldMkLst>
        <pc:spChg chg="mod">
          <ac:chgData name="Jamie Buchanan-Dunlop" userId="31a8f132-e871-4337-9217-f2dabedf6b76" providerId="ADAL" clId="{4A90B0BC-9BE7-493E-863B-4F4CD4CA60A8}" dt="2019-09-23T12:18:41.058" v="205" actId="20577"/>
          <ac:spMkLst>
            <pc:docMk/>
            <pc:sldMk cId="3728054728" sldId="303"/>
            <ac:spMk id="2" creationId="{C30F4A03-1EDB-0D4E-9C56-D8E809249C79}"/>
          </ac:spMkLst>
        </pc:spChg>
        <pc:spChg chg="mod">
          <ac:chgData name="Jamie Buchanan-Dunlop" userId="31a8f132-e871-4337-9217-f2dabedf6b76" providerId="ADAL" clId="{4A90B0BC-9BE7-493E-863B-4F4CD4CA60A8}" dt="2019-09-23T12:19:07.322" v="209"/>
          <ac:spMkLst>
            <pc:docMk/>
            <pc:sldMk cId="3728054728" sldId="303"/>
            <ac:spMk id="4" creationId="{E92A4600-8BF2-44F4-A04A-776ACF0C7093}"/>
          </ac:spMkLst>
        </pc:spChg>
        <pc:spChg chg="add mod">
          <ac:chgData name="Jamie Buchanan-Dunlop" userId="31a8f132-e871-4337-9217-f2dabedf6b76" providerId="ADAL" clId="{4A90B0BC-9BE7-493E-863B-4F4CD4CA60A8}" dt="2019-09-23T12:19:23.624" v="214" actId="404"/>
          <ac:spMkLst>
            <pc:docMk/>
            <pc:sldMk cId="3728054728" sldId="303"/>
            <ac:spMk id="7" creationId="{2390F667-F2D9-451F-9F43-3DCAB9897BC8}"/>
          </ac:spMkLst>
        </pc:spChg>
        <pc:picChg chg="add">
          <ac:chgData name="Jamie Buchanan-Dunlop" userId="31a8f132-e871-4337-9217-f2dabedf6b76" providerId="ADAL" clId="{4A90B0BC-9BE7-493E-863B-4F4CD4CA60A8}" dt="2019-09-23T12:18:42.723" v="206"/>
          <ac:picMkLst>
            <pc:docMk/>
            <pc:sldMk cId="3728054728" sldId="303"/>
            <ac:picMk id="6" creationId="{C7083477-A437-4579-B9E9-02F6947C04D6}"/>
          </ac:picMkLst>
        </pc:picChg>
      </pc:sldChg>
      <pc:sldChg chg="addSp delSp modSp">
        <pc:chgData name="Jamie Buchanan-Dunlop" userId="31a8f132-e871-4337-9217-f2dabedf6b76" providerId="ADAL" clId="{4A90B0BC-9BE7-493E-863B-4F4CD4CA60A8}" dt="2019-09-23T12:20:06.920" v="237" actId="20577"/>
        <pc:sldMkLst>
          <pc:docMk/>
          <pc:sldMk cId="4217394929" sldId="304"/>
        </pc:sldMkLst>
        <pc:spChg chg="mod">
          <ac:chgData name="Jamie Buchanan-Dunlop" userId="31a8f132-e871-4337-9217-f2dabedf6b76" providerId="ADAL" clId="{4A90B0BC-9BE7-493E-863B-4F4CD4CA60A8}" dt="2019-09-23T12:20:06.920" v="237" actId="20577"/>
          <ac:spMkLst>
            <pc:docMk/>
            <pc:sldMk cId="4217394929" sldId="304"/>
            <ac:spMk id="2" creationId="{C30F4A03-1EDB-0D4E-9C56-D8E809249C79}"/>
          </ac:spMkLst>
        </pc:spChg>
        <pc:spChg chg="add del">
          <ac:chgData name="Jamie Buchanan-Dunlop" userId="31a8f132-e871-4337-9217-f2dabedf6b76" providerId="ADAL" clId="{4A90B0BC-9BE7-493E-863B-4F4CD4CA60A8}" dt="2019-09-23T12:19:56.998" v="231"/>
          <ac:spMkLst>
            <pc:docMk/>
            <pc:sldMk cId="4217394929" sldId="304"/>
            <ac:spMk id="4" creationId="{FA73F6BA-6A95-4B54-87E3-616AC558FC9B}"/>
          </ac:spMkLst>
        </pc:spChg>
        <pc:spChg chg="mod">
          <ac:chgData name="Jamie Buchanan-Dunlop" userId="31a8f132-e871-4337-9217-f2dabedf6b76" providerId="ADAL" clId="{4A90B0BC-9BE7-493E-863B-4F4CD4CA60A8}" dt="2019-09-23T12:19:46.176" v="229" actId="1036"/>
          <ac:spMkLst>
            <pc:docMk/>
            <pc:sldMk cId="4217394929" sldId="304"/>
            <ac:spMk id="7" creationId="{755A1EA4-7170-423F-9F34-EDAA168BC3E9}"/>
          </ac:spMkLst>
        </pc:spChg>
        <pc:picChg chg="add">
          <ac:chgData name="Jamie Buchanan-Dunlop" userId="31a8f132-e871-4337-9217-f2dabedf6b76" providerId="ADAL" clId="{4A90B0BC-9BE7-493E-863B-4F4CD4CA60A8}" dt="2019-09-23T12:20:02.187" v="232"/>
          <ac:picMkLst>
            <pc:docMk/>
            <pc:sldMk cId="4217394929" sldId="304"/>
            <ac:picMk id="8" creationId="{5167E364-CC93-4F7A-9C1D-8414324361EC}"/>
          </ac:picMkLst>
        </pc:picChg>
      </pc:sldChg>
      <pc:sldChg chg="modSp">
        <pc:chgData name="Jamie Buchanan-Dunlop" userId="31a8f132-e871-4337-9217-f2dabedf6b76" providerId="ADAL" clId="{4A90B0BC-9BE7-493E-863B-4F4CD4CA60A8}" dt="2019-09-23T12:20:28.132" v="263" actId="1036"/>
        <pc:sldMkLst>
          <pc:docMk/>
          <pc:sldMk cId="4212657804" sldId="305"/>
        </pc:sldMkLst>
        <pc:spChg chg="mod">
          <ac:chgData name="Jamie Buchanan-Dunlop" userId="31a8f132-e871-4337-9217-f2dabedf6b76" providerId="ADAL" clId="{4A90B0BC-9BE7-493E-863B-4F4CD4CA60A8}" dt="2019-09-23T12:20:28.132" v="263" actId="1036"/>
          <ac:spMkLst>
            <pc:docMk/>
            <pc:sldMk cId="4212657804" sldId="305"/>
            <ac:spMk id="8" creationId="{3EF1B12A-7955-41F8-8500-E3F9D274036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7FA3F9-E21F-1A46-BF05-C0D8930505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D55B74-C61E-FD46-8CB0-3FAA9E8B2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CBBF6C-C6BF-8344-8129-F194AA1EC127}" type="datetimeFigureOut">
              <a:rPr lang="en-US" smtClean="0"/>
              <a:t>7/2/2020</a:t>
            </a:fld>
            <a:endParaRPr lang="en-US"/>
          </a:p>
        </p:txBody>
      </p:sp>
      <p:sp>
        <p:nvSpPr>
          <p:cNvPr id="4" name="Footer Placeholder 3">
            <a:extLst>
              <a:ext uri="{FF2B5EF4-FFF2-40B4-BE49-F238E27FC236}">
                <a16:creationId xmlns:a16="http://schemas.microsoft.com/office/drawing/2014/main" id="{505C96FE-0BA9-2047-A3C3-0347999F4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63BB2E-B973-6E4F-910D-5CD30FB18F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912625-B210-B74D-8B83-C5C4C4344E67}" type="slidenum">
              <a:rPr lang="en-US" smtClean="0"/>
              <a:t>‹#›</a:t>
            </a:fld>
            <a:endParaRPr lang="en-US"/>
          </a:p>
        </p:txBody>
      </p:sp>
    </p:spTree>
    <p:extLst>
      <p:ext uri="{BB962C8B-B14F-4D97-AF65-F5344CB8AC3E}">
        <p14:creationId xmlns:p14="http://schemas.microsoft.com/office/powerpoint/2010/main" val="2066337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034" latinLnBrk="0">
      <a:defRPr sz="1200">
        <a:latin typeface="+mj-lt"/>
        <a:ea typeface="+mj-ea"/>
        <a:cs typeface="+mj-cs"/>
        <a:sym typeface="Calibri"/>
      </a:defRPr>
    </a:lvl1pPr>
    <a:lvl2pPr indent="114300" defTabSz="914034" latinLnBrk="0">
      <a:defRPr sz="1200">
        <a:latin typeface="+mj-lt"/>
        <a:ea typeface="+mj-ea"/>
        <a:cs typeface="+mj-cs"/>
        <a:sym typeface="Calibri"/>
      </a:defRPr>
    </a:lvl2pPr>
    <a:lvl3pPr indent="228600" defTabSz="914034" latinLnBrk="0">
      <a:defRPr sz="1200">
        <a:latin typeface="+mj-lt"/>
        <a:ea typeface="+mj-ea"/>
        <a:cs typeface="+mj-cs"/>
        <a:sym typeface="Calibri"/>
      </a:defRPr>
    </a:lvl3pPr>
    <a:lvl4pPr indent="342900" defTabSz="914034" latinLnBrk="0">
      <a:defRPr sz="1200">
        <a:latin typeface="+mj-lt"/>
        <a:ea typeface="+mj-ea"/>
        <a:cs typeface="+mj-cs"/>
        <a:sym typeface="Calibri"/>
      </a:defRPr>
    </a:lvl4pPr>
    <a:lvl5pPr indent="457200" defTabSz="914034" latinLnBrk="0">
      <a:defRPr sz="1200">
        <a:latin typeface="+mj-lt"/>
        <a:ea typeface="+mj-ea"/>
        <a:cs typeface="+mj-cs"/>
        <a:sym typeface="Calibri"/>
      </a:defRPr>
    </a:lvl5pPr>
    <a:lvl6pPr indent="571500" defTabSz="914034" latinLnBrk="0">
      <a:defRPr sz="1200">
        <a:latin typeface="+mj-lt"/>
        <a:ea typeface="+mj-ea"/>
        <a:cs typeface="+mj-cs"/>
        <a:sym typeface="Calibri"/>
      </a:defRPr>
    </a:lvl6pPr>
    <a:lvl7pPr indent="685800" defTabSz="914034" latinLnBrk="0">
      <a:defRPr sz="1200">
        <a:latin typeface="+mj-lt"/>
        <a:ea typeface="+mj-ea"/>
        <a:cs typeface="+mj-cs"/>
        <a:sym typeface="Calibri"/>
      </a:defRPr>
    </a:lvl7pPr>
    <a:lvl8pPr indent="800100" defTabSz="914034" latinLnBrk="0">
      <a:defRPr sz="1200">
        <a:latin typeface="+mj-lt"/>
        <a:ea typeface="+mj-ea"/>
        <a:cs typeface="+mj-cs"/>
        <a:sym typeface="Calibri"/>
      </a:defRPr>
    </a:lvl8pPr>
    <a:lvl9pPr indent="914400" defTabSz="914034"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2.pn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9193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AA9C6DB-A566-044B-996E-EC130FF2CEB5}"/>
              </a:ext>
            </a:extLst>
          </p:cNvPr>
          <p:cNvSpPr/>
          <p:nvPr userDrawn="1"/>
        </p:nvSpPr>
        <p:spPr>
          <a:xfrm>
            <a:off x="2783232" y="-1718921"/>
            <a:ext cx="7701156" cy="7701156"/>
          </a:xfrm>
          <a:prstGeom prst="ellipse">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14" name="Shape 20">
            <a:extLst>
              <a:ext uri="{FF2B5EF4-FFF2-40B4-BE49-F238E27FC236}">
                <a16:creationId xmlns:a16="http://schemas.microsoft.com/office/drawing/2014/main" id="{B42E2006-8473-4941-B46B-BA51C16141EF}"/>
              </a:ext>
            </a:extLst>
          </p:cNvPr>
          <p:cNvSpPr/>
          <p:nvPr userDrawn="1"/>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6" name="Picture 15">
            <a:extLst>
              <a:ext uri="{FF2B5EF4-FFF2-40B4-BE49-F238E27FC236}">
                <a16:creationId xmlns:a16="http://schemas.microsoft.com/office/drawing/2014/main" id="{2BCF57D8-A05C-7649-9E51-B321EB4636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4" name="Text Placeholder 3">
            <a:extLst>
              <a:ext uri="{FF2B5EF4-FFF2-40B4-BE49-F238E27FC236}">
                <a16:creationId xmlns:a16="http://schemas.microsoft.com/office/drawing/2014/main" id="{CE1F52E7-1747-9E41-B97D-F50FADA4A458}"/>
              </a:ext>
            </a:extLst>
          </p:cNvPr>
          <p:cNvSpPr>
            <a:spLocks noGrp="1"/>
          </p:cNvSpPr>
          <p:nvPr>
            <p:ph type="body" sz="quarter" idx="10" hasCustomPrompt="1"/>
          </p:nvPr>
        </p:nvSpPr>
        <p:spPr>
          <a:xfrm>
            <a:off x="336189" y="3551972"/>
            <a:ext cx="2373455" cy="334690"/>
          </a:xfrm>
        </p:spPr>
        <p:txBody>
          <a:bodyPr/>
          <a:lstStyle>
            <a:lvl1pPr marL="0" indent="0">
              <a:buFontTx/>
              <a:buNone/>
              <a:defRPr sz="1800" b="1">
                <a:solidFill>
                  <a:schemeClr val="tx1"/>
                </a:solidFill>
              </a:defRPr>
            </a:lvl1pPr>
            <a:lvl2pPr>
              <a:defRPr sz="1800" b="1"/>
            </a:lvl2pPr>
            <a:lvl3pPr>
              <a:defRPr sz="1800" b="1"/>
            </a:lvl3pPr>
            <a:lvl4pPr>
              <a:defRPr sz="1800" b="1"/>
            </a:lvl4pPr>
            <a:lvl5pPr>
              <a:defRPr sz="1800" b="1"/>
            </a:lvl5pPr>
          </a:lstStyle>
          <a:p>
            <a:pPr lvl="0"/>
            <a:r>
              <a:rPr lang="en-US" dirty="0"/>
              <a:t>Lesson number</a:t>
            </a:r>
          </a:p>
        </p:txBody>
      </p:sp>
      <p:sp>
        <p:nvSpPr>
          <p:cNvPr id="20" name="Text Placeholder 19">
            <a:extLst>
              <a:ext uri="{FF2B5EF4-FFF2-40B4-BE49-F238E27FC236}">
                <a16:creationId xmlns:a16="http://schemas.microsoft.com/office/drawing/2014/main" id="{C1BC7AA7-98CB-AF44-94A3-89F960D16C0A}"/>
              </a:ext>
            </a:extLst>
          </p:cNvPr>
          <p:cNvSpPr>
            <a:spLocks noGrp="1"/>
          </p:cNvSpPr>
          <p:nvPr>
            <p:ph type="body" sz="quarter" idx="11" hasCustomPrompt="1"/>
          </p:nvPr>
        </p:nvSpPr>
        <p:spPr>
          <a:xfrm>
            <a:off x="318919" y="3748389"/>
            <a:ext cx="3368675" cy="2112962"/>
          </a:xfrm>
        </p:spPr>
        <p:txBody>
          <a:bodyPr/>
          <a:lstStyle>
            <a:lvl1pPr marL="0" indent="0">
              <a:lnSpc>
                <a:spcPts val="3740"/>
              </a:lnSpc>
              <a:spcBef>
                <a:spcPts val="0"/>
              </a:spcBef>
              <a:buFontTx/>
              <a:buNone/>
              <a:defRPr sz="3400" b="1" i="0">
                <a:solidFill>
                  <a:schemeClr val="tx1"/>
                </a:solidFill>
                <a:latin typeface="Century Gothic" panose="020B0502020202020204" pitchFamily="34" charset="0"/>
              </a:defRPr>
            </a:lvl1pPr>
            <a:lvl2pPr marL="457200" indent="0">
              <a:buFontTx/>
              <a:buNone/>
              <a:defRPr sz="3400" b="1" i="0">
                <a:solidFill>
                  <a:schemeClr val="bg1"/>
                </a:solidFill>
                <a:latin typeface="Century Gothic" panose="020B0502020202020204" pitchFamily="34" charset="0"/>
              </a:defRPr>
            </a:lvl2pPr>
            <a:lvl3pPr marL="914400" indent="0">
              <a:buFontTx/>
              <a:buNone/>
              <a:defRPr sz="3400" b="1" i="0">
                <a:solidFill>
                  <a:schemeClr val="bg1"/>
                </a:solidFill>
                <a:latin typeface="Century Gothic" panose="020B0502020202020204" pitchFamily="34" charset="0"/>
              </a:defRPr>
            </a:lvl3pPr>
            <a:lvl4pPr marL="1371600" indent="0">
              <a:buFontTx/>
              <a:buNone/>
              <a:defRPr sz="3400" b="1" i="0">
                <a:solidFill>
                  <a:schemeClr val="bg1"/>
                </a:solidFill>
                <a:latin typeface="Century Gothic" panose="020B0502020202020204" pitchFamily="34" charset="0"/>
              </a:defRPr>
            </a:lvl4pPr>
            <a:lvl5pPr marL="1828800" indent="0">
              <a:buFontTx/>
              <a:buNone/>
              <a:defRPr sz="3400" b="1" i="0">
                <a:solidFill>
                  <a:schemeClr val="bg1"/>
                </a:solidFill>
                <a:latin typeface="Century Gothic" panose="020B0502020202020204" pitchFamily="34" charset="0"/>
              </a:defRPr>
            </a:lvl5pPr>
          </a:lstStyle>
          <a:p>
            <a:pPr lvl="0"/>
            <a:r>
              <a:rPr lang="en-US" dirty="0"/>
              <a:t>Lesson Title</a:t>
            </a:r>
          </a:p>
        </p:txBody>
      </p:sp>
      <p:sp>
        <p:nvSpPr>
          <p:cNvPr id="24" name="Text Placeholder 23">
            <a:extLst>
              <a:ext uri="{FF2B5EF4-FFF2-40B4-BE49-F238E27FC236}">
                <a16:creationId xmlns:a16="http://schemas.microsoft.com/office/drawing/2014/main" id="{7D20BC59-E3FA-B641-90D4-F1FD83F93565}"/>
              </a:ext>
            </a:extLst>
          </p:cNvPr>
          <p:cNvSpPr>
            <a:spLocks noGrp="1"/>
          </p:cNvSpPr>
          <p:nvPr>
            <p:ph type="body" sz="quarter" idx="12" hasCustomPrompt="1"/>
          </p:nvPr>
        </p:nvSpPr>
        <p:spPr>
          <a:xfrm>
            <a:off x="400439" y="298557"/>
            <a:ext cx="1477610" cy="292537"/>
          </a:xfrm>
          <a:solidFill>
            <a:schemeClr val="accent1"/>
          </a:solidFill>
        </p:spPr>
        <p:txBody>
          <a:bodyPr lIns="90000" anchor="ctr"/>
          <a:lstStyle>
            <a:lvl1pPr marL="0" indent="0">
              <a:buNone/>
              <a:defRPr sz="1650" b="1" i="0">
                <a:solidFill>
                  <a:schemeClr val="tx1"/>
                </a:solidFill>
                <a:latin typeface="Century Gothic" panose="020B0502020202020204" pitchFamily="34" charset="0"/>
              </a:defRPr>
            </a:lvl1pPr>
          </a:lstStyle>
          <a:p>
            <a:pPr lvl="0"/>
            <a:r>
              <a:rPr lang="en-US" dirty="0"/>
              <a:t>Title</a:t>
            </a:r>
          </a:p>
        </p:txBody>
      </p:sp>
      <p:sp>
        <p:nvSpPr>
          <p:cNvPr id="54" name="Text Placeholder 53">
            <a:extLst>
              <a:ext uri="{FF2B5EF4-FFF2-40B4-BE49-F238E27FC236}">
                <a16:creationId xmlns:a16="http://schemas.microsoft.com/office/drawing/2014/main" id="{B52CF542-81A7-8849-B747-E439ED428F15}"/>
              </a:ext>
            </a:extLst>
          </p:cNvPr>
          <p:cNvSpPr>
            <a:spLocks noGrp="1"/>
          </p:cNvSpPr>
          <p:nvPr>
            <p:ph type="body" sz="quarter" idx="13" hasCustomPrompt="1"/>
          </p:nvPr>
        </p:nvSpPr>
        <p:spPr>
          <a:xfrm>
            <a:off x="400867" y="651020"/>
            <a:ext cx="1013970" cy="156984"/>
          </a:xfrm>
          <a:solidFill>
            <a:schemeClr val="accent1"/>
          </a:solidFill>
        </p:spPr>
        <p:txBody>
          <a:bodyPr lIns="90000" anchor="ctr"/>
          <a:lstStyle>
            <a:lvl1pPr marL="0" indent="0">
              <a:buNone/>
              <a:defRPr sz="850" b="1" i="0">
                <a:solidFill>
                  <a:schemeClr val="tx1"/>
                </a:solidFill>
                <a:latin typeface="Century Gothic" panose="020B0502020202020204" pitchFamily="34" charset="0"/>
              </a:defRPr>
            </a:lvl1pPr>
            <a:lvl2pPr>
              <a:defRPr sz="850">
                <a:solidFill>
                  <a:schemeClr val="bg1"/>
                </a:solidFill>
              </a:defRPr>
            </a:lvl2pPr>
            <a:lvl3pPr>
              <a:defRPr sz="850">
                <a:solidFill>
                  <a:schemeClr val="bg1"/>
                </a:solidFill>
              </a:defRPr>
            </a:lvl3pPr>
            <a:lvl4pPr>
              <a:defRPr sz="850">
                <a:solidFill>
                  <a:schemeClr val="bg1"/>
                </a:solidFill>
              </a:defRPr>
            </a:lvl4pPr>
            <a:lvl5pPr>
              <a:defRPr sz="850">
                <a:solidFill>
                  <a:schemeClr val="bg1"/>
                </a:solidFill>
              </a:defRPr>
            </a:lvl5pPr>
          </a:lstStyle>
          <a:p>
            <a:pPr lvl="0"/>
            <a:r>
              <a:rPr lang="en-US" dirty="0"/>
              <a:t>Subject | Ages</a:t>
            </a:r>
          </a:p>
        </p:txBody>
      </p:sp>
      <p:sp>
        <p:nvSpPr>
          <p:cNvPr id="11" name="Vertical Text Placeholder 10">
            <a:extLst>
              <a:ext uri="{FF2B5EF4-FFF2-40B4-BE49-F238E27FC236}">
                <a16:creationId xmlns:a16="http://schemas.microsoft.com/office/drawing/2014/main" id="{BE8FA57C-B239-A84D-989D-EFBC6BD96206}"/>
              </a:ext>
            </a:extLst>
          </p:cNvPr>
          <p:cNvSpPr>
            <a:spLocks noGrp="1"/>
          </p:cNvSpPr>
          <p:nvPr>
            <p:ph type="body" orient="vert" sz="quarter" idx="15" hasCustomPrompt="1"/>
          </p:nvPr>
        </p:nvSpPr>
        <p:spPr>
          <a:xfrm>
            <a:off x="7557024"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
        <p:nvSpPr>
          <p:cNvPr id="49" name="Vertical Text Placeholder 10">
            <a:extLst>
              <a:ext uri="{FF2B5EF4-FFF2-40B4-BE49-F238E27FC236}">
                <a16:creationId xmlns:a16="http://schemas.microsoft.com/office/drawing/2014/main" id="{7990D58F-F47A-4849-8B6D-C576002841FB}"/>
              </a:ext>
            </a:extLst>
          </p:cNvPr>
          <p:cNvSpPr>
            <a:spLocks noGrp="1"/>
          </p:cNvSpPr>
          <p:nvPr>
            <p:ph type="body" orient="vert" sz="quarter" idx="16" hasCustomPrompt="1"/>
          </p:nvPr>
        </p:nvSpPr>
        <p:spPr>
          <a:xfrm>
            <a:off x="6211873" y="6237288"/>
            <a:ext cx="249527" cy="431800"/>
          </a:xfrm>
          <a:noFill/>
        </p:spPr>
        <p:txBody>
          <a:bodyPr vert="eaVert" anchor="ctr"/>
          <a:lstStyle>
            <a:lvl1pPr marL="0" indent="0" algn="ctr">
              <a:buNone/>
              <a:defRPr sz="800">
                <a:solidFill>
                  <a:schemeClr val="tx1"/>
                </a:solidFill>
              </a:defRPr>
            </a:lvl1pPr>
          </a:lstStyle>
          <a:p>
            <a:pPr lvl="0"/>
            <a:r>
              <a:rPr lang="en-US" sz="800" dirty="0"/>
              <a:t>Space</a:t>
            </a:r>
            <a:endParaRPr lang="en-US" dirty="0"/>
          </a:p>
        </p:txBody>
      </p:sp>
    </p:spTree>
    <p:extLst>
      <p:ext uri="{BB962C8B-B14F-4D97-AF65-F5344CB8AC3E}">
        <p14:creationId xmlns:p14="http://schemas.microsoft.com/office/powerpoint/2010/main" val="3013138821"/>
      </p:ext>
    </p:extLst>
  </p:cSld>
  <p:clrMapOvr>
    <a:masterClrMapping/>
  </p:clrMapOvr>
  <p:transition spd="med"/>
  <p:extLst>
    <p:ext uri="{DCECCB84-F9BA-43D5-87BE-67443E8EF086}">
      <p15:sldGuideLst xmlns:p15="http://schemas.microsoft.com/office/powerpoint/2012/main">
        <p15:guide id="1" orient="horz" pos="4201" userDrawn="1">
          <p15:clr>
            <a:srgbClr val="FBAE40"/>
          </p15:clr>
        </p15:guide>
        <p15:guide id="2" orient="horz" pos="3929" userDrawn="1">
          <p15:clr>
            <a:srgbClr val="FBAE40"/>
          </p15:clr>
        </p15:guide>
        <p15:guide id="3" orient="horz" pos="550" userDrawn="1">
          <p15:clr>
            <a:srgbClr val="FBAE40"/>
          </p15:clr>
        </p15:guide>
        <p15:guide id="4" pos="249" userDrawn="1">
          <p15:clr>
            <a:srgbClr val="FBAE40"/>
          </p15:clr>
        </p15:guide>
        <p15:guide id="5" pos="55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92900155"/>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age 4">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522677"/>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3187649"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1" name="Oval 10">
            <a:extLst>
              <a:ext uri="{FF2B5EF4-FFF2-40B4-BE49-F238E27FC236}">
                <a16:creationId xmlns:a16="http://schemas.microsoft.com/office/drawing/2014/main" id="{2FF6DA7B-AA74-F348-AADA-26B358FA15EB}"/>
              </a:ext>
            </a:extLst>
          </p:cNvPr>
          <p:cNvSpPr/>
          <p:nvPr userDrawn="1"/>
        </p:nvSpPr>
        <p:spPr>
          <a:xfrm>
            <a:off x="3219872" y="926938"/>
            <a:ext cx="6329309" cy="6329309"/>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Text Placeholder 6">
            <a:extLst>
              <a:ext uri="{FF2B5EF4-FFF2-40B4-BE49-F238E27FC236}">
                <a16:creationId xmlns:a16="http://schemas.microsoft.com/office/drawing/2014/main" id="{5BBE8992-D4AB-BA49-99A8-E2BF8AA8163E}"/>
              </a:ext>
            </a:extLst>
          </p:cNvPr>
          <p:cNvSpPr>
            <a:spLocks noGrp="1"/>
          </p:cNvSpPr>
          <p:nvPr>
            <p:ph type="body" sz="quarter" idx="11" hasCustomPrompt="1"/>
          </p:nvPr>
        </p:nvSpPr>
        <p:spPr>
          <a:xfrm>
            <a:off x="363538" y="2397183"/>
            <a:ext cx="2543213" cy="2418501"/>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48819462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page 4">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3187649"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1" name="Oval 10">
            <a:extLst>
              <a:ext uri="{FF2B5EF4-FFF2-40B4-BE49-F238E27FC236}">
                <a16:creationId xmlns:a16="http://schemas.microsoft.com/office/drawing/2014/main" id="{2FF6DA7B-AA74-F348-AADA-26B358FA15EB}"/>
              </a:ext>
            </a:extLst>
          </p:cNvPr>
          <p:cNvSpPr/>
          <p:nvPr userDrawn="1"/>
        </p:nvSpPr>
        <p:spPr>
          <a:xfrm>
            <a:off x="3219872" y="926938"/>
            <a:ext cx="6329309" cy="6329309"/>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3" name="Text Placeholder 6">
            <a:extLst>
              <a:ext uri="{FF2B5EF4-FFF2-40B4-BE49-F238E27FC236}">
                <a16:creationId xmlns:a16="http://schemas.microsoft.com/office/drawing/2014/main" id="{5BBE8992-D4AB-BA49-99A8-E2BF8AA8163E}"/>
              </a:ext>
            </a:extLst>
          </p:cNvPr>
          <p:cNvSpPr>
            <a:spLocks noGrp="1"/>
          </p:cNvSpPr>
          <p:nvPr>
            <p:ph type="body" sz="quarter" idx="11" hasCustomPrompt="1"/>
          </p:nvPr>
        </p:nvSpPr>
        <p:spPr>
          <a:xfrm>
            <a:off x="363538" y="2397183"/>
            <a:ext cx="2543213" cy="2418501"/>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3040652027"/>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ints page 1">
    <p:spTree>
      <p:nvGrpSpPr>
        <p:cNvPr id="1" name=""/>
        <p:cNvGrpSpPr/>
        <p:nvPr/>
      </p:nvGrpSpPr>
      <p:grpSpPr>
        <a:xfrm>
          <a:off x="0" y="0"/>
          <a:ext cx="0" cy="0"/>
          <a:chOff x="0" y="0"/>
          <a:chExt cx="0" cy="0"/>
        </a:xfrm>
      </p:grpSpPr>
      <p:sp>
        <p:nvSpPr>
          <p:cNvPr id="26" name="Shape 137">
            <a:extLst>
              <a:ext uri="{FF2B5EF4-FFF2-40B4-BE49-F238E27FC236}">
                <a16:creationId xmlns:a16="http://schemas.microsoft.com/office/drawing/2014/main" id="{347F327C-78A1-A84F-B49C-0F0F1270C7C1}"/>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92610"/>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528992" y="228400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2605678" y="2291561"/>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4697478" y="2299118"/>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D01227A4-CD46-B44C-A20F-14FA82BF7757}"/>
              </a:ext>
            </a:extLst>
          </p:cNvPr>
          <p:cNvSpPr/>
          <p:nvPr userDrawn="1"/>
        </p:nvSpPr>
        <p:spPr>
          <a:xfrm>
            <a:off x="6785710" y="2306675"/>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F4AC4524-43C7-1846-BC6C-9DE97A9F25E2}"/>
              </a:ext>
            </a:extLst>
          </p:cNvPr>
          <p:cNvSpPr/>
          <p:nvPr userDrawn="1"/>
        </p:nvSpPr>
        <p:spPr>
          <a:xfrm>
            <a:off x="528992" y="4264973"/>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F14AE743-01E9-C64D-9ED8-A4704C173F87}"/>
              </a:ext>
            </a:extLst>
          </p:cNvPr>
          <p:cNvSpPr/>
          <p:nvPr userDrawn="1"/>
        </p:nvSpPr>
        <p:spPr>
          <a:xfrm>
            <a:off x="2605678" y="4272530"/>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18402105-8288-0B4D-8FB9-BB2B7425DFA8}"/>
              </a:ext>
            </a:extLst>
          </p:cNvPr>
          <p:cNvSpPr/>
          <p:nvPr userDrawn="1"/>
        </p:nvSpPr>
        <p:spPr>
          <a:xfrm>
            <a:off x="4697478" y="4280087"/>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E13A953-E341-B64A-8EAC-98AF9EE7C33E}"/>
              </a:ext>
            </a:extLst>
          </p:cNvPr>
          <p:cNvSpPr/>
          <p:nvPr userDrawn="1"/>
        </p:nvSpPr>
        <p:spPr>
          <a:xfrm>
            <a:off x="6785710" y="4287644"/>
            <a:ext cx="1846998" cy="1846998"/>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528638"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2604826" y="2821893"/>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4697052"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4" name="Text Placeholder 9">
            <a:extLst>
              <a:ext uri="{FF2B5EF4-FFF2-40B4-BE49-F238E27FC236}">
                <a16:creationId xmlns:a16="http://schemas.microsoft.com/office/drawing/2014/main" id="{75AE5270-06D1-174F-B337-C9B5235B8D36}"/>
              </a:ext>
            </a:extLst>
          </p:cNvPr>
          <p:cNvSpPr>
            <a:spLocks noGrp="1"/>
          </p:cNvSpPr>
          <p:nvPr>
            <p:ph type="body" sz="quarter" idx="14" hasCustomPrompt="1"/>
          </p:nvPr>
        </p:nvSpPr>
        <p:spPr>
          <a:xfrm>
            <a:off x="6785710" y="2821394"/>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5" name="Text Placeholder 9">
            <a:extLst>
              <a:ext uri="{FF2B5EF4-FFF2-40B4-BE49-F238E27FC236}">
                <a16:creationId xmlns:a16="http://schemas.microsoft.com/office/drawing/2014/main" id="{2A8AB2DE-F178-5346-B4A2-2C8990CFB4D7}"/>
              </a:ext>
            </a:extLst>
          </p:cNvPr>
          <p:cNvSpPr>
            <a:spLocks noGrp="1"/>
          </p:cNvSpPr>
          <p:nvPr>
            <p:ph type="body" sz="quarter" idx="15" hasCustomPrompt="1"/>
          </p:nvPr>
        </p:nvSpPr>
        <p:spPr>
          <a:xfrm>
            <a:off x="527786"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6" name="Text Placeholder 9">
            <a:extLst>
              <a:ext uri="{FF2B5EF4-FFF2-40B4-BE49-F238E27FC236}">
                <a16:creationId xmlns:a16="http://schemas.microsoft.com/office/drawing/2014/main" id="{C466ACBD-ECC2-8846-91AA-D3936CA1CFDE}"/>
              </a:ext>
            </a:extLst>
          </p:cNvPr>
          <p:cNvSpPr>
            <a:spLocks noGrp="1"/>
          </p:cNvSpPr>
          <p:nvPr>
            <p:ph type="body" sz="quarter" idx="16" hasCustomPrompt="1"/>
          </p:nvPr>
        </p:nvSpPr>
        <p:spPr>
          <a:xfrm>
            <a:off x="2603974" y="4870717"/>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7" name="Text Placeholder 9">
            <a:extLst>
              <a:ext uri="{FF2B5EF4-FFF2-40B4-BE49-F238E27FC236}">
                <a16:creationId xmlns:a16="http://schemas.microsoft.com/office/drawing/2014/main" id="{8DCDA5A1-6B45-B443-A0EB-743BB03B3D2D}"/>
              </a:ext>
            </a:extLst>
          </p:cNvPr>
          <p:cNvSpPr>
            <a:spLocks noGrp="1"/>
          </p:cNvSpPr>
          <p:nvPr>
            <p:ph type="body" sz="quarter" idx="17" hasCustomPrompt="1"/>
          </p:nvPr>
        </p:nvSpPr>
        <p:spPr>
          <a:xfrm>
            <a:off x="4696200"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8" name="Text Placeholder 9">
            <a:extLst>
              <a:ext uri="{FF2B5EF4-FFF2-40B4-BE49-F238E27FC236}">
                <a16:creationId xmlns:a16="http://schemas.microsoft.com/office/drawing/2014/main" id="{D1F3E494-C5D7-F64D-9D8A-DB36A8AB1B24}"/>
              </a:ext>
            </a:extLst>
          </p:cNvPr>
          <p:cNvSpPr>
            <a:spLocks noGrp="1"/>
          </p:cNvSpPr>
          <p:nvPr>
            <p:ph type="body" sz="quarter" idx="18" hasCustomPrompt="1"/>
          </p:nvPr>
        </p:nvSpPr>
        <p:spPr>
          <a:xfrm>
            <a:off x="6784858" y="4870218"/>
            <a:ext cx="1847850" cy="719137"/>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1977218948"/>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userDrawn="1">
          <p15:clr>
            <a:srgbClr val="FFFF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ints page 2">
    <p:spTree>
      <p:nvGrpSpPr>
        <p:cNvPr id="1" name=""/>
        <p:cNvGrpSpPr/>
        <p:nvPr/>
      </p:nvGrpSpPr>
      <p:grpSpPr>
        <a:xfrm>
          <a:off x="0" y="0"/>
          <a:ext cx="0" cy="0"/>
          <a:chOff x="0" y="0"/>
          <a:chExt cx="0" cy="0"/>
        </a:xfrm>
      </p:grpSpPr>
      <p:sp>
        <p:nvSpPr>
          <p:cNvPr id="15" name="Shape 137">
            <a:extLst>
              <a:ext uri="{FF2B5EF4-FFF2-40B4-BE49-F238E27FC236}">
                <a16:creationId xmlns:a16="http://schemas.microsoft.com/office/drawing/2014/main" id="{C4AC650B-611A-9640-B5D3-C9DB132AEB7E}"/>
              </a:ext>
            </a:extLst>
          </p:cNvPr>
          <p:cNvSpPr>
            <a:spLocks noChangeAspect="1"/>
          </p:cNvSpPr>
          <p:nvPr userDrawn="1"/>
        </p:nvSpPr>
        <p:spPr>
          <a:xfrm>
            <a:off x="-1836000" y="-1522677"/>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2" y="984518"/>
            <a:ext cx="5288503" cy="1369287"/>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24" name="Picture 23">
            <a:extLst>
              <a:ext uri="{FF2B5EF4-FFF2-40B4-BE49-F238E27FC236}">
                <a16:creationId xmlns:a16="http://schemas.microsoft.com/office/drawing/2014/main" id="{53CDCF97-D8F3-714B-B0F7-276D6BCC98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7" name="Oval 6">
            <a:extLst>
              <a:ext uri="{FF2B5EF4-FFF2-40B4-BE49-F238E27FC236}">
                <a16:creationId xmlns:a16="http://schemas.microsoft.com/office/drawing/2014/main" id="{CE353BCA-A7C7-E442-98D3-4C790427A845}"/>
              </a:ext>
            </a:extLst>
          </p:cNvPr>
          <p:cNvSpPr/>
          <p:nvPr userDrawn="1"/>
        </p:nvSpPr>
        <p:spPr>
          <a:xfrm>
            <a:off x="862474" y="2482655"/>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CA1417EB-E2DF-1542-8FBB-C262CE790A4F}"/>
              </a:ext>
            </a:extLst>
          </p:cNvPr>
          <p:cNvSpPr/>
          <p:nvPr userDrawn="1"/>
        </p:nvSpPr>
        <p:spPr>
          <a:xfrm>
            <a:off x="3492302"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0633E26-1904-0647-88DB-A6E82E59FBA3}"/>
              </a:ext>
            </a:extLst>
          </p:cNvPr>
          <p:cNvSpPr/>
          <p:nvPr userDrawn="1"/>
        </p:nvSpPr>
        <p:spPr>
          <a:xfrm>
            <a:off x="6120051" y="2462967"/>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F748FF5A-216F-E340-9D3C-3E0A94402F64}"/>
              </a:ext>
            </a:extLst>
          </p:cNvPr>
          <p:cNvSpPr>
            <a:spLocks noGrp="1"/>
          </p:cNvSpPr>
          <p:nvPr>
            <p:ph type="body" sz="quarter" idx="11" hasCustomPrompt="1"/>
          </p:nvPr>
        </p:nvSpPr>
        <p:spPr>
          <a:xfrm>
            <a:off x="862474" y="3124819"/>
            <a:ext cx="2167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2" name="Text Placeholder 9">
            <a:extLst>
              <a:ext uri="{FF2B5EF4-FFF2-40B4-BE49-F238E27FC236}">
                <a16:creationId xmlns:a16="http://schemas.microsoft.com/office/drawing/2014/main" id="{010D0C0A-B8DB-0841-8F26-49EC7AF5F5FA}"/>
              </a:ext>
            </a:extLst>
          </p:cNvPr>
          <p:cNvSpPr>
            <a:spLocks noGrp="1"/>
          </p:cNvSpPr>
          <p:nvPr>
            <p:ph type="body" sz="quarter" idx="12" hasCustomPrompt="1"/>
          </p:nvPr>
        </p:nvSpPr>
        <p:spPr>
          <a:xfrm>
            <a:off x="3491302" y="3124819"/>
            <a:ext cx="2161353"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
        <p:nvSpPr>
          <p:cNvPr id="43" name="Text Placeholder 9">
            <a:extLst>
              <a:ext uri="{FF2B5EF4-FFF2-40B4-BE49-F238E27FC236}">
                <a16:creationId xmlns:a16="http://schemas.microsoft.com/office/drawing/2014/main" id="{4CAFABE6-FE05-5043-9F6C-9F8A19FB33AB}"/>
              </a:ext>
            </a:extLst>
          </p:cNvPr>
          <p:cNvSpPr>
            <a:spLocks noGrp="1"/>
          </p:cNvSpPr>
          <p:nvPr>
            <p:ph type="body" sz="quarter" idx="13" hasCustomPrompt="1"/>
          </p:nvPr>
        </p:nvSpPr>
        <p:spPr>
          <a:xfrm>
            <a:off x="6120051" y="3124819"/>
            <a:ext cx="2168715" cy="844010"/>
          </a:xfrm>
        </p:spPr>
        <p:txBody>
          <a:bodyPr anchor="ctr"/>
          <a:lstStyle>
            <a:lvl1pPr marL="0" indent="0" algn="ctr">
              <a:buNone/>
              <a:defRPr sz="1800" b="1" i="0">
                <a:solidFill>
                  <a:schemeClr val="tx1"/>
                </a:solidFill>
                <a:latin typeface="Century Gothic" panose="020B0502020202020204" pitchFamily="34" charset="0"/>
              </a:defRPr>
            </a:lvl1pPr>
          </a:lstStyle>
          <a:p>
            <a:pPr lvl="0"/>
            <a:r>
              <a:rPr lang="en-US" dirty="0"/>
              <a:t>Insert - text</a:t>
            </a:r>
          </a:p>
        </p:txBody>
      </p:sp>
    </p:spTree>
    <p:extLst>
      <p:ext uri="{BB962C8B-B14F-4D97-AF65-F5344CB8AC3E}">
        <p14:creationId xmlns:p14="http://schemas.microsoft.com/office/powerpoint/2010/main" val="29124067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ints page 3">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399"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992981"/>
          </a:xfrm>
        </p:spPr>
        <p:txBody>
          <a:bodyPr/>
          <a:lstStyle>
            <a:lvl1pPr marL="0" indent="0">
              <a:buFontTx/>
              <a:buNone/>
              <a:defRPr sz="3400" b="1" i="0">
                <a:solidFill>
                  <a:srgbClr val="25233F"/>
                </a:solidFill>
                <a:latin typeface="Century Gothic" panose="020B0502020202020204" pitchFamily="34" charset="0"/>
              </a:defRPr>
            </a:lvl1pPr>
          </a:lstStyle>
          <a:p>
            <a:pPr lvl="0"/>
            <a:r>
              <a:rPr lang="en-US" dirty="0"/>
              <a:t>Insert - title</a:t>
            </a:r>
          </a:p>
        </p:txBody>
      </p:sp>
      <p:sp>
        <p:nvSpPr>
          <p:cNvPr id="22" name="Shape 20">
            <a:extLst>
              <a:ext uri="{FF2B5EF4-FFF2-40B4-BE49-F238E27FC236}">
                <a16:creationId xmlns:a16="http://schemas.microsoft.com/office/drawing/2014/main" id="{3B8AACE1-775F-F043-BA57-E12A7120F57C}"/>
              </a:ext>
            </a:extLst>
          </p:cNvPr>
          <p:cNvSpPr/>
          <p:nvPr userDrawn="1"/>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23" name="Picture 22">
            <a:extLst>
              <a:ext uri="{FF2B5EF4-FFF2-40B4-BE49-F238E27FC236}">
                <a16:creationId xmlns:a16="http://schemas.microsoft.com/office/drawing/2014/main" id="{6BE35126-A702-2D46-8CE4-5ED93FA197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2" name="Oval 11">
            <a:extLst>
              <a:ext uri="{FF2B5EF4-FFF2-40B4-BE49-F238E27FC236}">
                <a16:creationId xmlns:a16="http://schemas.microsoft.com/office/drawing/2014/main" id="{6EB16C26-1B54-B94B-8521-1347379F2D49}"/>
              </a:ext>
            </a:extLst>
          </p:cNvPr>
          <p:cNvSpPr/>
          <p:nvPr userDrawn="1"/>
        </p:nvSpPr>
        <p:spPr>
          <a:xfrm>
            <a:off x="528992" y="2102636"/>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8D30B9C6-576B-CC47-A54A-82F6EAFC9C45}"/>
              </a:ext>
            </a:extLst>
          </p:cNvPr>
          <p:cNvSpPr/>
          <p:nvPr userDrawn="1"/>
        </p:nvSpPr>
        <p:spPr>
          <a:xfrm>
            <a:off x="4697478" y="211775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8C71D688-D381-8943-A6D8-B8066555AEAF}"/>
              </a:ext>
            </a:extLst>
          </p:cNvPr>
          <p:cNvSpPr/>
          <p:nvPr userDrawn="1"/>
        </p:nvSpPr>
        <p:spPr>
          <a:xfrm>
            <a:off x="528992" y="4423670"/>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C50D203A-C753-AC4D-9FE1-780644D34781}"/>
              </a:ext>
            </a:extLst>
          </p:cNvPr>
          <p:cNvSpPr/>
          <p:nvPr userDrawn="1"/>
        </p:nvSpPr>
        <p:spPr>
          <a:xfrm>
            <a:off x="4697478" y="4438784"/>
            <a:ext cx="1846998" cy="1846998"/>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DA89750A-EDDF-C247-A94E-74796EA9619D}"/>
              </a:ext>
            </a:extLst>
          </p:cNvPr>
          <p:cNvSpPr>
            <a:spLocks noGrp="1"/>
          </p:cNvSpPr>
          <p:nvPr>
            <p:ph type="body" sz="quarter" idx="11" hasCustomPrompt="1"/>
          </p:nvPr>
        </p:nvSpPr>
        <p:spPr>
          <a:xfrm>
            <a:off x="2484438"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16" name="Text Placeholder 15">
            <a:extLst>
              <a:ext uri="{FF2B5EF4-FFF2-40B4-BE49-F238E27FC236}">
                <a16:creationId xmlns:a16="http://schemas.microsoft.com/office/drawing/2014/main" id="{DDD96253-0C63-1B42-AF15-28AC6CDC6C23}"/>
              </a:ext>
            </a:extLst>
          </p:cNvPr>
          <p:cNvSpPr>
            <a:spLocks noGrp="1"/>
          </p:cNvSpPr>
          <p:nvPr>
            <p:ph type="body" sz="quarter" idx="12" hasCustomPrompt="1"/>
          </p:nvPr>
        </p:nvSpPr>
        <p:spPr>
          <a:xfrm>
            <a:off x="2484439" y="2482049"/>
            <a:ext cx="2087562" cy="1467585"/>
          </a:xfrm>
        </p:spPr>
        <p:txBody>
          <a:bodyPr/>
          <a:lstStyle>
            <a:lvl1pPr marL="0" indent="0">
              <a:lnSpc>
                <a:spcPct val="120000"/>
              </a:lnSpc>
              <a:buNone/>
              <a:defRPr sz="1800" b="0"/>
            </a:lvl1pPr>
          </a:lstStyle>
          <a:p>
            <a:pPr lvl="0"/>
            <a:r>
              <a:rPr lang="en-US" dirty="0"/>
              <a:t>Insert - body</a:t>
            </a:r>
          </a:p>
        </p:txBody>
      </p:sp>
      <p:sp>
        <p:nvSpPr>
          <p:cNvPr id="25" name="Text Placeholder 3">
            <a:extLst>
              <a:ext uri="{FF2B5EF4-FFF2-40B4-BE49-F238E27FC236}">
                <a16:creationId xmlns:a16="http://schemas.microsoft.com/office/drawing/2014/main" id="{14E2B5E3-B277-5449-A5D7-E125F75505B6}"/>
              </a:ext>
            </a:extLst>
          </p:cNvPr>
          <p:cNvSpPr>
            <a:spLocks noGrp="1"/>
          </p:cNvSpPr>
          <p:nvPr>
            <p:ph type="body" sz="quarter" idx="13" hasCustomPrompt="1"/>
          </p:nvPr>
        </p:nvSpPr>
        <p:spPr>
          <a:xfrm>
            <a:off x="6659563" y="2117501"/>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6" name="Text Placeholder 15">
            <a:extLst>
              <a:ext uri="{FF2B5EF4-FFF2-40B4-BE49-F238E27FC236}">
                <a16:creationId xmlns:a16="http://schemas.microsoft.com/office/drawing/2014/main" id="{5B79B34E-19E2-FA49-82D1-F36CCA07F174}"/>
              </a:ext>
            </a:extLst>
          </p:cNvPr>
          <p:cNvSpPr>
            <a:spLocks noGrp="1"/>
          </p:cNvSpPr>
          <p:nvPr>
            <p:ph type="body" sz="quarter" idx="14" hasCustomPrompt="1"/>
          </p:nvPr>
        </p:nvSpPr>
        <p:spPr>
          <a:xfrm>
            <a:off x="6659564" y="2482049"/>
            <a:ext cx="2087562" cy="1467585"/>
          </a:xfrm>
        </p:spPr>
        <p:txBody>
          <a:bodyPr/>
          <a:lstStyle>
            <a:lvl1pPr marL="0" indent="0">
              <a:lnSpc>
                <a:spcPct val="120000"/>
              </a:lnSpc>
              <a:buNone/>
              <a:defRPr sz="1800" b="0"/>
            </a:lvl1pPr>
          </a:lstStyle>
          <a:p>
            <a:pPr lvl="0"/>
            <a:r>
              <a:rPr lang="en-US" dirty="0"/>
              <a:t>Insert - body</a:t>
            </a:r>
          </a:p>
        </p:txBody>
      </p:sp>
      <p:sp>
        <p:nvSpPr>
          <p:cNvPr id="27" name="Text Placeholder 3">
            <a:extLst>
              <a:ext uri="{FF2B5EF4-FFF2-40B4-BE49-F238E27FC236}">
                <a16:creationId xmlns:a16="http://schemas.microsoft.com/office/drawing/2014/main" id="{875678E7-9868-AE41-8249-50500F74EABE}"/>
              </a:ext>
            </a:extLst>
          </p:cNvPr>
          <p:cNvSpPr>
            <a:spLocks noGrp="1"/>
          </p:cNvSpPr>
          <p:nvPr>
            <p:ph type="body" sz="quarter" idx="15" hasCustomPrompt="1"/>
          </p:nvPr>
        </p:nvSpPr>
        <p:spPr>
          <a:xfrm>
            <a:off x="2492951" y="4446092"/>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28" name="Text Placeholder 15">
            <a:extLst>
              <a:ext uri="{FF2B5EF4-FFF2-40B4-BE49-F238E27FC236}">
                <a16:creationId xmlns:a16="http://schemas.microsoft.com/office/drawing/2014/main" id="{3EBCC029-E0AB-3E49-BEC7-DF4F7F50C4B4}"/>
              </a:ext>
            </a:extLst>
          </p:cNvPr>
          <p:cNvSpPr>
            <a:spLocks noGrp="1"/>
          </p:cNvSpPr>
          <p:nvPr>
            <p:ph type="body" sz="quarter" idx="16" hasCustomPrompt="1"/>
          </p:nvPr>
        </p:nvSpPr>
        <p:spPr>
          <a:xfrm>
            <a:off x="2492952" y="4810640"/>
            <a:ext cx="2087562" cy="1467585"/>
          </a:xfrm>
        </p:spPr>
        <p:txBody>
          <a:bodyPr/>
          <a:lstStyle>
            <a:lvl1pPr marL="0" indent="0">
              <a:lnSpc>
                <a:spcPct val="120000"/>
              </a:lnSpc>
              <a:buNone/>
              <a:defRPr sz="1800" b="0"/>
            </a:lvl1pPr>
          </a:lstStyle>
          <a:p>
            <a:pPr lvl="0"/>
            <a:r>
              <a:rPr lang="en-US" dirty="0"/>
              <a:t>Insert - body</a:t>
            </a:r>
          </a:p>
        </p:txBody>
      </p:sp>
      <p:sp>
        <p:nvSpPr>
          <p:cNvPr id="29" name="Text Placeholder 3">
            <a:extLst>
              <a:ext uri="{FF2B5EF4-FFF2-40B4-BE49-F238E27FC236}">
                <a16:creationId xmlns:a16="http://schemas.microsoft.com/office/drawing/2014/main" id="{91ABD544-2403-2F4D-8563-28C376AD79F8}"/>
              </a:ext>
            </a:extLst>
          </p:cNvPr>
          <p:cNvSpPr>
            <a:spLocks noGrp="1"/>
          </p:cNvSpPr>
          <p:nvPr>
            <p:ph type="body" sz="quarter" idx="17" hasCustomPrompt="1"/>
          </p:nvPr>
        </p:nvSpPr>
        <p:spPr>
          <a:xfrm>
            <a:off x="6661151" y="4438784"/>
            <a:ext cx="2087562" cy="364548"/>
          </a:xfrm>
        </p:spPr>
        <p:txBody>
          <a:bodyPr anchor="ctr"/>
          <a:lstStyle>
            <a:lvl1pPr marL="0" indent="0">
              <a:buNone/>
              <a:defRPr sz="2000">
                <a:solidFill>
                  <a:srgbClr val="6BD1D5"/>
                </a:solidFill>
              </a:defRPr>
            </a:lvl1pPr>
          </a:lstStyle>
          <a:p>
            <a:pPr lvl="0"/>
            <a:r>
              <a:rPr lang="en-US" dirty="0"/>
              <a:t>Insert - title</a:t>
            </a:r>
          </a:p>
        </p:txBody>
      </p:sp>
      <p:sp>
        <p:nvSpPr>
          <p:cNvPr id="30" name="Text Placeholder 15">
            <a:extLst>
              <a:ext uri="{FF2B5EF4-FFF2-40B4-BE49-F238E27FC236}">
                <a16:creationId xmlns:a16="http://schemas.microsoft.com/office/drawing/2014/main" id="{84CA3FB0-445D-C746-AD53-0B7CFD7C2DE9}"/>
              </a:ext>
            </a:extLst>
          </p:cNvPr>
          <p:cNvSpPr>
            <a:spLocks noGrp="1"/>
          </p:cNvSpPr>
          <p:nvPr>
            <p:ph type="body" sz="quarter" idx="18" hasCustomPrompt="1"/>
          </p:nvPr>
        </p:nvSpPr>
        <p:spPr>
          <a:xfrm>
            <a:off x="6661152" y="4803332"/>
            <a:ext cx="2087562" cy="1467585"/>
          </a:xfrm>
        </p:spPr>
        <p:txBody>
          <a:bodyPr/>
          <a:lstStyle>
            <a:lvl1pPr marL="0" indent="0">
              <a:lnSpc>
                <a:spcPct val="120000"/>
              </a:lnSpc>
              <a:buNone/>
              <a:defRPr sz="1800" b="0"/>
            </a:lvl1pPr>
          </a:lstStyle>
          <a:p>
            <a:pPr lvl="0"/>
            <a:r>
              <a:rPr lang="en-US" dirty="0"/>
              <a:t>Insert - body</a:t>
            </a:r>
          </a:p>
        </p:txBody>
      </p:sp>
    </p:spTree>
    <p:extLst>
      <p:ext uri="{BB962C8B-B14F-4D97-AF65-F5344CB8AC3E}">
        <p14:creationId xmlns:p14="http://schemas.microsoft.com/office/powerpoint/2010/main" val="83883497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25C63791-DD6A-6248-95BA-0F627C7959C0}"/>
              </a:ext>
            </a:extLst>
          </p:cNvPr>
          <p:cNvSpPr/>
          <p:nvPr userDrawn="1"/>
        </p:nvSpPr>
        <p:spPr>
          <a:xfrm>
            <a:off x="702546" y="2802173"/>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2" name="Oval 11">
            <a:extLst>
              <a:ext uri="{FF2B5EF4-FFF2-40B4-BE49-F238E27FC236}">
                <a16:creationId xmlns:a16="http://schemas.microsoft.com/office/drawing/2014/main" id="{E08F78AB-6A8F-2742-A3CC-34CABB5CC20F}"/>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F2CB7D00-42E3-BF41-B959-B1447C31D1D1}"/>
              </a:ext>
            </a:extLst>
          </p:cNvPr>
          <p:cNvSpPr/>
          <p:nvPr userDrawn="1"/>
        </p:nvSpPr>
        <p:spPr>
          <a:xfrm>
            <a:off x="6890420" y="2792985"/>
            <a:ext cx="1553960" cy="1553960"/>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D08C2C58-E630-F348-8353-B9EFC9A85E2D}"/>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9" name="Text Placeholder 16">
            <a:extLst>
              <a:ext uri="{FF2B5EF4-FFF2-40B4-BE49-F238E27FC236}">
                <a16:creationId xmlns:a16="http://schemas.microsoft.com/office/drawing/2014/main" id="{D9E005A7-A152-E94D-8146-9BC40E6B4DDF}"/>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3" name="Text Placeholder 16">
            <a:extLst>
              <a:ext uri="{FF2B5EF4-FFF2-40B4-BE49-F238E27FC236}">
                <a16:creationId xmlns:a16="http://schemas.microsoft.com/office/drawing/2014/main" id="{3A01B35B-3F26-7641-89AA-760B1719EC4C}"/>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
        <p:nvSpPr>
          <p:cNvPr id="24" name="TextBox 23">
            <a:extLst>
              <a:ext uri="{FF2B5EF4-FFF2-40B4-BE49-F238E27FC236}">
                <a16:creationId xmlns:a16="http://schemas.microsoft.com/office/drawing/2014/main" id="{A0ECB6A0-DA0E-F64A-848E-28B88D566D32}"/>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Quiz</a:t>
            </a:r>
          </a:p>
        </p:txBody>
      </p:sp>
      <p:sp>
        <p:nvSpPr>
          <p:cNvPr id="16" name="Text Placeholder 9">
            <a:extLst>
              <a:ext uri="{FF2B5EF4-FFF2-40B4-BE49-F238E27FC236}">
                <a16:creationId xmlns:a16="http://schemas.microsoft.com/office/drawing/2014/main" id="{07E0DCE5-FEA4-C343-BC9D-D2876F2E32AD}"/>
              </a:ext>
            </a:extLst>
          </p:cNvPr>
          <p:cNvSpPr>
            <a:spLocks noGrp="1"/>
          </p:cNvSpPr>
          <p:nvPr>
            <p:ph type="body" sz="quarter" idx="14" hasCustomPrompt="1"/>
          </p:nvPr>
        </p:nvSpPr>
        <p:spPr>
          <a:xfrm>
            <a:off x="6573910"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MORE</a:t>
            </a:r>
          </a:p>
        </p:txBody>
      </p:sp>
    </p:spTree>
    <p:extLst>
      <p:ext uri="{BB962C8B-B14F-4D97-AF65-F5344CB8AC3E}">
        <p14:creationId xmlns:p14="http://schemas.microsoft.com/office/powerpoint/2010/main" val="167727590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2" name="Oval 11">
            <a:extLst>
              <a:ext uri="{FF2B5EF4-FFF2-40B4-BE49-F238E27FC236}">
                <a16:creationId xmlns:a16="http://schemas.microsoft.com/office/drawing/2014/main" id="{906BE840-FDFA-D549-99D9-5B513854ECE3}"/>
              </a:ext>
            </a:extLst>
          </p:cNvPr>
          <p:cNvSpPr/>
          <p:nvPr userDrawn="1"/>
        </p:nvSpPr>
        <p:spPr>
          <a:xfrm>
            <a:off x="6583043" y="2856508"/>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4" name="Text Placeholder 9">
            <a:extLst>
              <a:ext uri="{FF2B5EF4-FFF2-40B4-BE49-F238E27FC236}">
                <a16:creationId xmlns:a16="http://schemas.microsoft.com/office/drawing/2014/main" id="{553F85EB-DBE7-2E49-89CD-A68822D9C9A9}"/>
              </a:ext>
            </a:extLst>
          </p:cNvPr>
          <p:cNvSpPr txBox="1">
            <a:spLocks/>
          </p:cNvSpPr>
          <p:nvPr userDrawn="1"/>
        </p:nvSpPr>
        <p:spPr>
          <a:xfrm>
            <a:off x="6583043" y="3147960"/>
            <a:ext cx="2168715" cy="844010"/>
          </a:xfrm>
          <a:prstGeom prst="rect">
            <a:avLst/>
          </a:prstGeom>
        </p:spPr>
        <p:txBody>
          <a:bodyPr anchor="ctr"/>
          <a:lstStyle>
            <a:lvl1pPr marL="0" marR="0" indent="0" algn="ctr" defTabSz="914400" rtl="0" latinLnBrk="0">
              <a:lnSpc>
                <a:spcPct val="90000"/>
              </a:lnSpc>
              <a:spcBef>
                <a:spcPts val="1000"/>
              </a:spcBef>
              <a:spcAft>
                <a:spcPts val="0"/>
              </a:spcAft>
              <a:buClrTx/>
              <a:buSzPct val="100000"/>
              <a:buFont typeface="Arial"/>
              <a:buNone/>
              <a:tabLst/>
              <a:defRPr sz="1800" b="1" i="0" u="none" strike="noStrike" cap="none" spc="0" baseline="0">
                <a:ln>
                  <a:noFill/>
                </a:ln>
                <a:solidFill>
                  <a:schemeClr val="bg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spc="300" dirty="0"/>
              <a:t>MORE</a:t>
            </a:r>
          </a:p>
        </p:txBody>
      </p:sp>
      <p:sp>
        <p:nvSpPr>
          <p:cNvPr id="15" name="TextBox 14">
            <a:extLst>
              <a:ext uri="{FF2B5EF4-FFF2-40B4-BE49-F238E27FC236}">
                <a16:creationId xmlns:a16="http://schemas.microsoft.com/office/drawing/2014/main" id="{1642CC32-B9E9-144B-8B20-4EDD9EE7F2B8}"/>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FBAAC42-1093-6E42-A703-390FEB94CBE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26" name="Text Placeholder 16">
            <a:extLst>
              <a:ext uri="{FF2B5EF4-FFF2-40B4-BE49-F238E27FC236}">
                <a16:creationId xmlns:a16="http://schemas.microsoft.com/office/drawing/2014/main" id="{B25463AC-7B01-094D-BDA1-DC1BFF16A977}"/>
              </a:ext>
            </a:extLst>
          </p:cNvPr>
          <p:cNvSpPr>
            <a:spLocks noGrp="1"/>
          </p:cNvSpPr>
          <p:nvPr>
            <p:ph type="body" sz="quarter" idx="15" hasCustomPrompt="1"/>
          </p:nvPr>
        </p:nvSpPr>
        <p:spPr>
          <a:xfrm>
            <a:off x="6696466" y="3705785"/>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9" name="Text Placeholder 16">
            <a:extLst>
              <a:ext uri="{FF2B5EF4-FFF2-40B4-BE49-F238E27FC236}">
                <a16:creationId xmlns:a16="http://schemas.microsoft.com/office/drawing/2014/main" id="{03B76C55-A93D-E94D-952E-90B60E535951}"/>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9DDEBE8-69CB-684D-8843-AC589F7F8BD4}"/>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3936181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Oval 10">
            <a:extLst>
              <a:ext uri="{FF2B5EF4-FFF2-40B4-BE49-F238E27FC236}">
                <a16:creationId xmlns:a16="http://schemas.microsoft.com/office/drawing/2014/main" id="{E4862014-EB08-1A4F-9BF3-D9AD5594CEC6}"/>
              </a:ext>
            </a:extLst>
          </p:cNvPr>
          <p:cNvSpPr/>
          <p:nvPr userDrawn="1"/>
        </p:nvSpPr>
        <p:spPr>
          <a:xfrm>
            <a:off x="395669" y="2876196"/>
            <a:ext cx="2167715" cy="2167715"/>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3" name="Text Placeholder 9">
            <a:extLst>
              <a:ext uri="{FF2B5EF4-FFF2-40B4-BE49-F238E27FC236}">
                <a16:creationId xmlns:a16="http://schemas.microsoft.com/office/drawing/2014/main" id="{F3E6F2F3-8AE9-8F44-ADBC-70FEE55EAC64}"/>
              </a:ext>
            </a:extLst>
          </p:cNvPr>
          <p:cNvSpPr>
            <a:spLocks noGrp="1"/>
          </p:cNvSpPr>
          <p:nvPr>
            <p:ph type="body" sz="quarter" idx="11" hasCustomPrompt="1"/>
          </p:nvPr>
        </p:nvSpPr>
        <p:spPr>
          <a:xfrm>
            <a:off x="395669" y="3147960"/>
            <a:ext cx="2167715" cy="844010"/>
          </a:xfrm>
        </p:spPr>
        <p:txBody>
          <a:bodyPr anchor="ctr"/>
          <a:lstStyle>
            <a:lvl1pPr marL="0" indent="0" algn="ctr">
              <a:buNone/>
              <a:defRPr sz="1800" b="1" i="0">
                <a:solidFill>
                  <a:schemeClr val="bg1"/>
                </a:solidFill>
                <a:latin typeface="Century Gothic" panose="020B0502020202020204" pitchFamily="34" charset="0"/>
              </a:defRPr>
            </a:lvl1pPr>
          </a:lstStyle>
          <a:p>
            <a:pPr lvl="0"/>
            <a:r>
              <a:rPr lang="en-US" spc="300" dirty="0"/>
              <a:t>LESS</a:t>
            </a:r>
          </a:p>
        </p:txBody>
      </p:sp>
      <p:sp>
        <p:nvSpPr>
          <p:cNvPr id="15" name="TextBox 14">
            <a:extLst>
              <a:ext uri="{FF2B5EF4-FFF2-40B4-BE49-F238E27FC236}">
                <a16:creationId xmlns:a16="http://schemas.microsoft.com/office/drawing/2014/main" id="{607F3BE7-159D-C945-BEA5-7E33B55F5A99}"/>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Less or more</a:t>
            </a:r>
          </a:p>
        </p:txBody>
      </p:sp>
      <p:sp>
        <p:nvSpPr>
          <p:cNvPr id="16" name="Oval 15">
            <a:extLst>
              <a:ext uri="{FF2B5EF4-FFF2-40B4-BE49-F238E27FC236}">
                <a16:creationId xmlns:a16="http://schemas.microsoft.com/office/drawing/2014/main" id="{18669D9A-0893-0443-9158-A5D90B7E782E}"/>
              </a:ext>
            </a:extLst>
          </p:cNvPr>
          <p:cNvSpPr/>
          <p:nvPr userDrawn="1"/>
        </p:nvSpPr>
        <p:spPr>
          <a:xfrm>
            <a:off x="2753805" y="1831313"/>
            <a:ext cx="3662084" cy="3662084"/>
          </a:xfrm>
          <a:prstGeom prst="ellipse">
            <a:avLst/>
          </a:prstGeom>
          <a:solidFill>
            <a:srgbClr val="6CD1D4"/>
          </a:solid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accent2"/>
              </a:solidFill>
              <a:latin typeface="Helvetica Neue Medium"/>
              <a:ea typeface="Helvetica Neue Medium"/>
              <a:cs typeface="Helvetica Neue Medium"/>
              <a:sym typeface="Helvetica Neue Medium"/>
            </a:endParaRPr>
          </a:p>
        </p:txBody>
      </p:sp>
      <p:sp>
        <p:nvSpPr>
          <p:cNvPr id="19" name="Text Placeholder 16">
            <a:extLst>
              <a:ext uri="{FF2B5EF4-FFF2-40B4-BE49-F238E27FC236}">
                <a16:creationId xmlns:a16="http://schemas.microsoft.com/office/drawing/2014/main" id="{B8D2B5F7-8ECD-6441-9470-BFE49B42D583}"/>
              </a:ext>
            </a:extLst>
          </p:cNvPr>
          <p:cNvSpPr>
            <a:spLocks noGrp="1"/>
          </p:cNvSpPr>
          <p:nvPr>
            <p:ph type="body" sz="quarter" idx="14" hasCustomPrompt="1"/>
          </p:nvPr>
        </p:nvSpPr>
        <p:spPr>
          <a:xfrm>
            <a:off x="508818" y="3728443"/>
            <a:ext cx="1924684" cy="1102949"/>
          </a:xfrm>
        </p:spPr>
        <p:txBody>
          <a:bodyPr/>
          <a:lstStyle>
            <a:lvl1pPr marL="0" indent="0" algn="ctr">
              <a:buFontTx/>
              <a:buNone/>
              <a:defRPr sz="4800" b="1" i="0">
                <a:solidFill>
                  <a:schemeClr val="tx1"/>
                </a:solidFill>
                <a:latin typeface="Century Gothic" panose="020B0502020202020204" pitchFamily="34" charset="0"/>
              </a:defRPr>
            </a:lvl1pPr>
          </a:lstStyle>
          <a:p>
            <a:pPr lvl="0"/>
            <a:r>
              <a:rPr lang="en-US" dirty="0"/>
              <a:t>##</a:t>
            </a:r>
          </a:p>
        </p:txBody>
      </p:sp>
      <p:sp>
        <p:nvSpPr>
          <p:cNvPr id="14" name="Text Placeholder 16">
            <a:extLst>
              <a:ext uri="{FF2B5EF4-FFF2-40B4-BE49-F238E27FC236}">
                <a16:creationId xmlns:a16="http://schemas.microsoft.com/office/drawing/2014/main" id="{07FAD99E-491B-EF40-94B0-BC27CED17732}"/>
              </a:ext>
            </a:extLst>
          </p:cNvPr>
          <p:cNvSpPr>
            <a:spLocks noGrp="1"/>
          </p:cNvSpPr>
          <p:nvPr>
            <p:ph type="body" sz="quarter" idx="12" hasCustomPrompt="1"/>
          </p:nvPr>
        </p:nvSpPr>
        <p:spPr>
          <a:xfrm>
            <a:off x="2946721" y="2558589"/>
            <a:ext cx="3272300" cy="1102949"/>
          </a:xfrm>
        </p:spPr>
        <p:txBody>
          <a:bodyPr/>
          <a:lstStyle>
            <a:lvl1pPr marL="0" indent="0" algn="ctr">
              <a:buFontTx/>
              <a:buNone/>
              <a:defRPr sz="2400" b="1" i="0">
                <a:solidFill>
                  <a:schemeClr val="bg1"/>
                </a:solidFill>
                <a:latin typeface="Century Gothic" panose="020B0502020202020204" pitchFamily="34" charset="0"/>
              </a:defRPr>
            </a:lvl1pPr>
          </a:lstStyle>
          <a:p>
            <a:pPr lvl="0"/>
            <a:r>
              <a:rPr lang="en-US" dirty="0"/>
              <a:t>Insert - question</a:t>
            </a:r>
          </a:p>
        </p:txBody>
      </p:sp>
      <p:sp>
        <p:nvSpPr>
          <p:cNvPr id="22" name="Text Placeholder 16">
            <a:extLst>
              <a:ext uri="{FF2B5EF4-FFF2-40B4-BE49-F238E27FC236}">
                <a16:creationId xmlns:a16="http://schemas.microsoft.com/office/drawing/2014/main" id="{66B8386A-6642-8C4D-9AD1-6E0736CC36F7}"/>
              </a:ext>
            </a:extLst>
          </p:cNvPr>
          <p:cNvSpPr>
            <a:spLocks noGrp="1"/>
          </p:cNvSpPr>
          <p:nvPr>
            <p:ph type="body" sz="quarter" idx="13" hasCustomPrompt="1"/>
          </p:nvPr>
        </p:nvSpPr>
        <p:spPr>
          <a:xfrm>
            <a:off x="2943942" y="4217663"/>
            <a:ext cx="3272300" cy="1102949"/>
          </a:xfrm>
        </p:spPr>
        <p:txBody>
          <a:bodyPr/>
          <a:lstStyle>
            <a:lvl1pPr marL="0" indent="0" algn="ctr">
              <a:buFontTx/>
              <a:buNone/>
              <a:defRPr sz="6000" b="1" i="0">
                <a:solidFill>
                  <a:schemeClr val="bg1"/>
                </a:solidFill>
                <a:latin typeface="Century Gothic" panose="020B0502020202020204" pitchFamily="34" charset="0"/>
              </a:defRPr>
            </a:lvl1pPr>
          </a:lstStyle>
          <a:p>
            <a:pPr lvl="0"/>
            <a:r>
              <a:rPr lang="en-US" dirty="0"/>
              <a:t>##</a:t>
            </a:r>
          </a:p>
        </p:txBody>
      </p:sp>
    </p:spTree>
    <p:extLst>
      <p:ext uri="{BB962C8B-B14F-4D97-AF65-F5344CB8AC3E}">
        <p14:creationId xmlns:p14="http://schemas.microsoft.com/office/powerpoint/2010/main" val="409637889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ounter gallery link">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gallery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8" y="1634593"/>
            <a:ext cx="6458430" cy="4305620"/>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24" name="Picture 23">
            <a:extLst>
              <a:ext uri="{FF2B5EF4-FFF2-40B4-BE49-F238E27FC236}">
                <a16:creationId xmlns:a16="http://schemas.microsoft.com/office/drawing/2014/main" id="{D3882081-B8D8-2949-86BD-A3B0F37C3A2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26" name="Rectangle 25">
            <a:extLst>
              <a:ext uri="{FF2B5EF4-FFF2-40B4-BE49-F238E27FC236}">
                <a16:creationId xmlns:a16="http://schemas.microsoft.com/office/drawing/2014/main" id="{678E4BAF-E705-4C47-B292-44C7A04D6551}"/>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274839DC-6902-8743-9455-C62D8BDA04F9}"/>
              </a:ext>
            </a:extLst>
          </p:cNvPr>
          <p:cNvGrpSpPr/>
          <p:nvPr userDrawn="1"/>
        </p:nvGrpSpPr>
        <p:grpSpPr>
          <a:xfrm>
            <a:off x="395288" y="6073323"/>
            <a:ext cx="2079653" cy="283221"/>
            <a:chOff x="395288" y="6073323"/>
            <a:chExt cx="2079653" cy="283221"/>
          </a:xfrm>
        </p:grpSpPr>
        <p:grpSp>
          <p:nvGrpSpPr>
            <p:cNvPr id="7" name="Group 6">
              <a:extLst>
                <a:ext uri="{FF2B5EF4-FFF2-40B4-BE49-F238E27FC236}">
                  <a16:creationId xmlns:a16="http://schemas.microsoft.com/office/drawing/2014/main" id="{F5B1DAE0-FDCE-864B-B997-C489EFF330A2}"/>
                </a:ext>
              </a:extLst>
            </p:cNvPr>
            <p:cNvGrpSpPr/>
            <p:nvPr userDrawn="1"/>
          </p:nvGrpSpPr>
          <p:grpSpPr>
            <a:xfrm>
              <a:off x="395288" y="6073323"/>
              <a:ext cx="2079653" cy="283221"/>
              <a:chOff x="395288" y="6073323"/>
              <a:chExt cx="2079653" cy="283221"/>
            </a:xfrm>
          </p:grpSpPr>
          <p:grpSp>
            <p:nvGrpSpPr>
              <p:cNvPr id="18" name="Group 17">
                <a:extLst>
                  <a:ext uri="{FF2B5EF4-FFF2-40B4-BE49-F238E27FC236}">
                    <a16:creationId xmlns:a16="http://schemas.microsoft.com/office/drawing/2014/main" id="{7FA644F5-2EAF-6140-9C3B-CC70A41403A6}"/>
                  </a:ext>
                </a:extLst>
              </p:cNvPr>
              <p:cNvGrpSpPr/>
              <p:nvPr userDrawn="1"/>
            </p:nvGrpSpPr>
            <p:grpSpPr>
              <a:xfrm>
                <a:off x="395288" y="6073323"/>
                <a:ext cx="2079653" cy="283221"/>
                <a:chOff x="2506068" y="6091812"/>
                <a:chExt cx="2079653" cy="283221"/>
              </a:xfrm>
              <a:solidFill>
                <a:srgbClr val="4EB7A0"/>
              </a:solidFill>
            </p:grpSpPr>
            <p:sp>
              <p:nvSpPr>
                <p:cNvPr id="22" name="Oval 21">
                  <a:extLst>
                    <a:ext uri="{FF2B5EF4-FFF2-40B4-BE49-F238E27FC236}">
                      <a16:creationId xmlns:a16="http://schemas.microsoft.com/office/drawing/2014/main" id="{606F9666-B683-D848-9733-FCFA1B3E5850}"/>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101234A7-A515-B743-B026-44AF89813BA9}"/>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5" name="Rectangle 4">
                <a:extLst>
                  <a:ext uri="{FF2B5EF4-FFF2-40B4-BE49-F238E27FC236}">
                    <a16:creationId xmlns:a16="http://schemas.microsoft.com/office/drawing/2014/main" id="{FACDD884-47A8-394E-AEFF-A2EBE6ADCF03}"/>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9" name="TextBox 28">
              <a:extLst>
                <a:ext uri="{FF2B5EF4-FFF2-40B4-BE49-F238E27FC236}">
                  <a16:creationId xmlns:a16="http://schemas.microsoft.com/office/drawing/2014/main" id="{B74D8BCF-D937-774F-A648-E5ADDCF4D0B3}"/>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GALLERY</a:t>
              </a:r>
            </a:p>
          </p:txBody>
        </p:sp>
      </p:grpSp>
    </p:spTree>
    <p:extLst>
      <p:ext uri="{BB962C8B-B14F-4D97-AF65-F5344CB8AC3E}">
        <p14:creationId xmlns:p14="http://schemas.microsoft.com/office/powerpoint/2010/main" val="2248009957"/>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utcomes 1">
    <p:spTree>
      <p:nvGrpSpPr>
        <p:cNvPr id="1" name=""/>
        <p:cNvGrpSpPr/>
        <p:nvPr/>
      </p:nvGrpSpPr>
      <p:grpSpPr>
        <a:xfrm>
          <a:off x="0" y="0"/>
          <a:ext cx="0" cy="0"/>
          <a:chOff x="0" y="0"/>
          <a:chExt cx="0" cy="0"/>
        </a:xfrm>
      </p:grpSpPr>
      <p:sp>
        <p:nvSpPr>
          <p:cNvPr id="24" name="Shape 137">
            <a:extLst>
              <a:ext uri="{FF2B5EF4-FFF2-40B4-BE49-F238E27FC236}">
                <a16:creationId xmlns:a16="http://schemas.microsoft.com/office/drawing/2014/main" id="{CC1D60DB-C367-6F4F-A854-03F9E3109783}"/>
              </a:ext>
            </a:extLst>
          </p:cNvPr>
          <p:cNvSpPr>
            <a:spLocks noChangeAspect="1"/>
          </p:cNvSpPr>
          <p:nvPr userDrawn="1"/>
        </p:nvSpPr>
        <p:spPr>
          <a:xfrm>
            <a:off x="-1767807" y="-1263731"/>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5290496" cy="1595198"/>
          </a:xfrm>
        </p:spPr>
        <p:txBody>
          <a:bodyPr/>
          <a:lstStyle>
            <a:lvl1pPr marL="0" marR="0" indent="0" algn="l" defTabSz="914400" rtl="0" eaLnBrk="1" fontAlgn="auto" latinLnBrk="0" hangingPunct="1">
              <a:lnSpc>
                <a:spcPct val="90000"/>
              </a:lnSpc>
              <a:spcBef>
                <a:spcPts val="1000"/>
              </a:spcBef>
              <a:spcAft>
                <a:spcPts val="0"/>
              </a:spcAft>
              <a:buClrTx/>
              <a:buSzPct val="100000"/>
              <a:buFont typeface="Arial"/>
              <a:buNone/>
              <a:tabLst/>
              <a:defRPr sz="3400" b="1" i="0">
                <a:solidFill>
                  <a:schemeClr val="bg1"/>
                </a:solidFill>
                <a:latin typeface="Century Gothic" panose="020B0502020202020204" pitchFamily="34" charset="0"/>
              </a:defRPr>
            </a:lvl1pPr>
          </a:lstStyle>
          <a:p>
            <a:pPr lvl="0"/>
            <a:r>
              <a:rPr lang="en-US" dirty="0"/>
              <a:t>Insert - title</a:t>
            </a:r>
            <a:br>
              <a:rPr lang="en-US" dirty="0"/>
            </a:br>
            <a:r>
              <a:rPr lang="en-US" dirty="0"/>
              <a:t>Insert - title </a:t>
            </a:r>
            <a:br>
              <a:rPr lang="en-US" dirty="0"/>
            </a:br>
            <a:r>
              <a:rPr lang="en-US" dirty="0"/>
              <a:t>Insert - title</a:t>
            </a:r>
          </a:p>
        </p:txBody>
      </p:sp>
      <p:sp>
        <p:nvSpPr>
          <p:cNvPr id="15" name="Text Placeholder 14">
            <a:extLst>
              <a:ext uri="{FF2B5EF4-FFF2-40B4-BE49-F238E27FC236}">
                <a16:creationId xmlns:a16="http://schemas.microsoft.com/office/drawing/2014/main" id="{7E047AF0-A8F5-344A-B079-2D79F8A345B3}"/>
              </a:ext>
            </a:extLst>
          </p:cNvPr>
          <p:cNvSpPr>
            <a:spLocks noGrp="1"/>
          </p:cNvSpPr>
          <p:nvPr>
            <p:ph type="body" sz="quarter" idx="12" hasCustomPrompt="1"/>
          </p:nvPr>
        </p:nvSpPr>
        <p:spPr>
          <a:xfrm>
            <a:off x="349946" y="2850835"/>
            <a:ext cx="3542323" cy="354852"/>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Learning Outcomes</a:t>
            </a:r>
          </a:p>
        </p:txBody>
      </p:sp>
      <p:grpSp>
        <p:nvGrpSpPr>
          <p:cNvPr id="26" name="Group 162" descr="Gruppieren 2">
            <a:extLst>
              <a:ext uri="{FF2B5EF4-FFF2-40B4-BE49-F238E27FC236}">
                <a16:creationId xmlns:a16="http://schemas.microsoft.com/office/drawing/2014/main" id="{F695091D-C94E-BB4C-AADD-11B8D32AC5CF}"/>
              </a:ext>
            </a:extLst>
          </p:cNvPr>
          <p:cNvGrpSpPr/>
          <p:nvPr userDrawn="1"/>
        </p:nvGrpSpPr>
        <p:grpSpPr>
          <a:xfrm>
            <a:off x="277041" y="3573435"/>
            <a:ext cx="1501076" cy="1539185"/>
            <a:chOff x="939242" y="252757"/>
            <a:chExt cx="3002151" cy="3078367"/>
          </a:xfrm>
        </p:grpSpPr>
        <p:sp>
          <p:nvSpPr>
            <p:cNvPr id="27" name="Shape 159" descr="Bogen 22">
              <a:extLst>
                <a:ext uri="{FF2B5EF4-FFF2-40B4-BE49-F238E27FC236}">
                  <a16:creationId xmlns:a16="http://schemas.microsoft.com/office/drawing/2014/main" id="{04107593-A4B7-8742-A726-3D6F0BB61F30}"/>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00"/>
              </a:pPr>
              <a:endParaRPr sz="100" dirty="0"/>
            </a:p>
          </p:txBody>
        </p:sp>
        <p:sp>
          <p:nvSpPr>
            <p:cNvPr id="29" name="Shape 161" descr="Textfeld 25">
              <a:extLst>
                <a:ext uri="{FF2B5EF4-FFF2-40B4-BE49-F238E27FC236}">
                  <a16:creationId xmlns:a16="http://schemas.microsoft.com/office/drawing/2014/main" id="{C4590EA0-2AE7-4646-ABEB-A0A9B795C7F2}"/>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01</a:t>
              </a:r>
            </a:p>
          </p:txBody>
        </p:sp>
      </p:grpSp>
      <p:grpSp>
        <p:nvGrpSpPr>
          <p:cNvPr id="30" name="Group 166" descr="Gruppieren 2">
            <a:extLst>
              <a:ext uri="{FF2B5EF4-FFF2-40B4-BE49-F238E27FC236}">
                <a16:creationId xmlns:a16="http://schemas.microsoft.com/office/drawing/2014/main" id="{9C5A99C5-AB29-224C-B896-72947DF121F1}"/>
              </a:ext>
            </a:extLst>
          </p:cNvPr>
          <p:cNvGrpSpPr/>
          <p:nvPr userDrawn="1"/>
        </p:nvGrpSpPr>
        <p:grpSpPr>
          <a:xfrm>
            <a:off x="3019628" y="3524348"/>
            <a:ext cx="1501076" cy="1539185"/>
            <a:chOff x="939242" y="252757"/>
            <a:chExt cx="3002151" cy="3078367"/>
          </a:xfrm>
        </p:grpSpPr>
        <p:sp>
          <p:nvSpPr>
            <p:cNvPr id="31" name="Shape 163" descr="Bogen 22">
              <a:extLst>
                <a:ext uri="{FF2B5EF4-FFF2-40B4-BE49-F238E27FC236}">
                  <a16:creationId xmlns:a16="http://schemas.microsoft.com/office/drawing/2014/main" id="{35F9703A-8393-BF43-95F9-31839D62A84A}"/>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3" name="Shape 165" descr="Textfeld 25">
              <a:extLst>
                <a:ext uri="{FF2B5EF4-FFF2-40B4-BE49-F238E27FC236}">
                  <a16:creationId xmlns:a16="http://schemas.microsoft.com/office/drawing/2014/main" id="{7BBDC170-74B7-5442-AC83-6E8039A82501}"/>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02</a:t>
              </a:r>
            </a:p>
          </p:txBody>
        </p:sp>
      </p:grpSp>
      <p:grpSp>
        <p:nvGrpSpPr>
          <p:cNvPr id="34" name="Group 170" descr="Gruppieren 2">
            <a:extLst>
              <a:ext uri="{FF2B5EF4-FFF2-40B4-BE49-F238E27FC236}">
                <a16:creationId xmlns:a16="http://schemas.microsoft.com/office/drawing/2014/main" id="{C910D854-E955-3F43-B13A-B6E0FB045150}"/>
              </a:ext>
            </a:extLst>
          </p:cNvPr>
          <p:cNvGrpSpPr/>
          <p:nvPr userDrawn="1"/>
        </p:nvGrpSpPr>
        <p:grpSpPr>
          <a:xfrm>
            <a:off x="5774315" y="3524348"/>
            <a:ext cx="1501076" cy="1539185"/>
            <a:chOff x="939242" y="252757"/>
            <a:chExt cx="3002151" cy="3078367"/>
          </a:xfrm>
        </p:grpSpPr>
        <p:sp>
          <p:nvSpPr>
            <p:cNvPr id="35" name="Shape 167" descr="Bogen 22">
              <a:extLst>
                <a:ext uri="{FF2B5EF4-FFF2-40B4-BE49-F238E27FC236}">
                  <a16:creationId xmlns:a16="http://schemas.microsoft.com/office/drawing/2014/main" id="{8A26A8DD-AB09-9E44-8016-F1B0E7CC1585}"/>
                </a:ext>
              </a:extLst>
            </p:cNvPr>
            <p:cNvSpPr/>
            <p:nvPr/>
          </p:nvSpPr>
          <p:spPr>
            <a:xfrm rot="19542695">
              <a:off x="1257539" y="510928"/>
              <a:ext cx="2683854" cy="2820196"/>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rgbClr val="38D4D6"/>
              </a:solidFill>
              <a:prstDash val="solid"/>
              <a:round/>
            </a:ln>
            <a:effectLst/>
          </p:spPr>
          <p:txBody>
            <a:bodyPr wrap="square" lIns="22860" tIns="22860" rIns="22860" bIns="22860" numCol="1" anchor="ctr">
              <a:noAutofit/>
            </a:bodyPr>
            <a:lstStyle/>
            <a:p>
              <a:pPr algn="ctr">
                <a:defRPr sz="1300"/>
              </a:pPr>
              <a:endParaRPr sz="650"/>
            </a:p>
          </p:txBody>
        </p:sp>
        <p:sp>
          <p:nvSpPr>
            <p:cNvPr id="37" name="Shape 169" descr="Textfeld 25">
              <a:extLst>
                <a:ext uri="{FF2B5EF4-FFF2-40B4-BE49-F238E27FC236}">
                  <a16:creationId xmlns:a16="http://schemas.microsoft.com/office/drawing/2014/main" id="{82A4558E-836E-ED44-ACC4-0A253863F830}"/>
                </a:ext>
              </a:extLst>
            </p:cNvPr>
            <p:cNvSpPr/>
            <p:nvPr/>
          </p:nvSpPr>
          <p:spPr>
            <a:xfrm>
              <a:off x="939242" y="252757"/>
              <a:ext cx="711988" cy="59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60" tIns="22860" rIns="22860" bIns="22860" numCol="1" anchor="t">
              <a:noAutofit/>
            </a:bodyPr>
            <a:lstStyle>
              <a:lvl1pPr algn="r">
                <a:defRPr sz="2600" b="1">
                  <a:solidFill>
                    <a:srgbClr val="25233F"/>
                  </a:solidFill>
                  <a:latin typeface="Century Gothic"/>
                  <a:ea typeface="Century Gothic"/>
                  <a:cs typeface="Century Gothic"/>
                  <a:sym typeface="Century Gothic"/>
                </a:defRPr>
              </a:lvl1pPr>
            </a:lstStyle>
            <a:p>
              <a:r>
                <a:rPr sz="1300" dirty="0">
                  <a:solidFill>
                    <a:schemeClr val="bg1"/>
                  </a:solidFill>
                </a:rPr>
                <a:t>03</a:t>
              </a:r>
            </a:p>
          </p:txBody>
        </p:sp>
      </p:grpSp>
      <p:sp>
        <p:nvSpPr>
          <p:cNvPr id="54" name="Text Placeholder 6">
            <a:extLst>
              <a:ext uri="{FF2B5EF4-FFF2-40B4-BE49-F238E27FC236}">
                <a16:creationId xmlns:a16="http://schemas.microsoft.com/office/drawing/2014/main" id="{E9BF9D71-92B7-8F44-B087-A2B5E1372502}"/>
              </a:ext>
            </a:extLst>
          </p:cNvPr>
          <p:cNvSpPr>
            <a:spLocks noGrp="1"/>
          </p:cNvSpPr>
          <p:nvPr>
            <p:ph type="body" sz="quarter" idx="13" hasCustomPrompt="1"/>
          </p:nvPr>
        </p:nvSpPr>
        <p:spPr>
          <a:xfrm>
            <a:off x="668137"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5" name="Text Placeholder 6">
            <a:extLst>
              <a:ext uri="{FF2B5EF4-FFF2-40B4-BE49-F238E27FC236}">
                <a16:creationId xmlns:a16="http://schemas.microsoft.com/office/drawing/2014/main" id="{31DDC06D-C17D-F740-88A3-DFC765EEADCD}"/>
              </a:ext>
            </a:extLst>
          </p:cNvPr>
          <p:cNvSpPr>
            <a:spLocks noGrp="1"/>
          </p:cNvSpPr>
          <p:nvPr>
            <p:ph type="body" sz="quarter" idx="14" hasCustomPrompt="1"/>
          </p:nvPr>
        </p:nvSpPr>
        <p:spPr>
          <a:xfrm>
            <a:off x="3375080" y="3825466"/>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
        <p:nvSpPr>
          <p:cNvPr id="56" name="Text Placeholder 6">
            <a:extLst>
              <a:ext uri="{FF2B5EF4-FFF2-40B4-BE49-F238E27FC236}">
                <a16:creationId xmlns:a16="http://schemas.microsoft.com/office/drawing/2014/main" id="{9AB475DC-1DD7-7C46-8AB4-F3FDC42E0B3E}"/>
              </a:ext>
            </a:extLst>
          </p:cNvPr>
          <p:cNvSpPr>
            <a:spLocks noGrp="1"/>
          </p:cNvSpPr>
          <p:nvPr>
            <p:ph type="body" sz="quarter" idx="15" hasCustomPrompt="1"/>
          </p:nvPr>
        </p:nvSpPr>
        <p:spPr>
          <a:xfrm>
            <a:off x="6126745" y="3819178"/>
            <a:ext cx="2265362" cy="896938"/>
          </a:xfrm>
        </p:spPr>
        <p:txBody>
          <a:bodyPr/>
          <a:lstStyle>
            <a:lvl1pPr marL="0" indent="0">
              <a:buNone/>
              <a:defRPr sz="1700" b="1" i="0">
                <a:solidFill>
                  <a:schemeClr val="bg1"/>
                </a:solidFill>
                <a:latin typeface="Century Gothic" panose="020B0502020202020204" pitchFamily="34" charset="0"/>
              </a:defRPr>
            </a:lvl1pPr>
          </a:lstStyle>
          <a:p>
            <a:pPr lvl="0"/>
            <a:r>
              <a:rPr lang="en-US" dirty="0"/>
              <a:t>Insert - learning outcomes</a:t>
            </a:r>
          </a:p>
        </p:txBody>
      </p:sp>
    </p:spTree>
    <p:extLst>
      <p:ext uri="{BB962C8B-B14F-4D97-AF65-F5344CB8AC3E}">
        <p14:creationId xmlns:p14="http://schemas.microsoft.com/office/powerpoint/2010/main" val="77121464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ounter video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63318A-3A14-A749-A782-3677CFD8B6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2833" y="1092241"/>
            <a:ext cx="374317" cy="374317"/>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video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7" y="1634592"/>
            <a:ext cx="7451863" cy="4191673"/>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id="{71D5EAFA-CE16-8F48-B836-34A7407763C5}"/>
              </a:ext>
            </a:extLst>
          </p:cNvPr>
          <p:cNvGrpSpPr/>
          <p:nvPr userDrawn="1"/>
        </p:nvGrpSpPr>
        <p:grpSpPr>
          <a:xfrm>
            <a:off x="395288" y="6073323"/>
            <a:ext cx="2079653" cy="283221"/>
            <a:chOff x="395288" y="6073323"/>
            <a:chExt cx="2079653" cy="283221"/>
          </a:xfrm>
        </p:grpSpPr>
        <p:grpSp>
          <p:nvGrpSpPr>
            <p:cNvPr id="19" name="Group 18">
              <a:extLst>
                <a:ext uri="{FF2B5EF4-FFF2-40B4-BE49-F238E27FC236}">
                  <a16:creationId xmlns:a16="http://schemas.microsoft.com/office/drawing/2014/main" id="{56B59F56-2A52-9E4B-9F27-69B2D8416B0D}"/>
                </a:ext>
              </a:extLst>
            </p:cNvPr>
            <p:cNvGrpSpPr/>
            <p:nvPr userDrawn="1"/>
          </p:nvGrpSpPr>
          <p:grpSpPr>
            <a:xfrm>
              <a:off x="395288" y="6073323"/>
              <a:ext cx="2079653" cy="283221"/>
              <a:chOff x="395288" y="6073323"/>
              <a:chExt cx="2079653" cy="283221"/>
            </a:xfrm>
          </p:grpSpPr>
          <p:grpSp>
            <p:nvGrpSpPr>
              <p:cNvPr id="22" name="Group 21">
                <a:extLst>
                  <a:ext uri="{FF2B5EF4-FFF2-40B4-BE49-F238E27FC236}">
                    <a16:creationId xmlns:a16="http://schemas.microsoft.com/office/drawing/2014/main" id="{E263EAB8-01E5-B245-9F56-F705EF989EF2}"/>
                  </a:ext>
                </a:extLst>
              </p:cNvPr>
              <p:cNvGrpSpPr/>
              <p:nvPr userDrawn="1"/>
            </p:nvGrpSpPr>
            <p:grpSpPr>
              <a:xfrm>
                <a:off x="395288" y="6073323"/>
                <a:ext cx="2079653" cy="283221"/>
                <a:chOff x="2506068" y="6091812"/>
                <a:chExt cx="2079653" cy="283221"/>
              </a:xfrm>
              <a:solidFill>
                <a:srgbClr val="4EB7A0"/>
              </a:solidFill>
            </p:grpSpPr>
            <p:sp>
              <p:nvSpPr>
                <p:cNvPr id="24" name="Oval 23">
                  <a:extLst>
                    <a:ext uri="{FF2B5EF4-FFF2-40B4-BE49-F238E27FC236}">
                      <a16:creationId xmlns:a16="http://schemas.microsoft.com/office/drawing/2014/main" id="{AFD9B71C-9E17-B84A-8EC6-FCC2EA6B6956}"/>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B5EB7512-B44F-9C4F-ADFF-5F85E34EC3CE}"/>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3" name="Rectangle 22">
                <a:extLst>
                  <a:ext uri="{FF2B5EF4-FFF2-40B4-BE49-F238E27FC236}">
                    <a16:creationId xmlns:a16="http://schemas.microsoft.com/office/drawing/2014/main" id="{EFDD4B94-A939-E84E-8F51-95CABDA74085}"/>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6" name="TextBox 25">
              <a:extLst>
                <a:ext uri="{FF2B5EF4-FFF2-40B4-BE49-F238E27FC236}">
                  <a16:creationId xmlns:a16="http://schemas.microsoft.com/office/drawing/2014/main" id="{F37EA116-D508-BC4D-A097-6197E1575DC2}"/>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VIDEO</a:t>
              </a:r>
            </a:p>
          </p:txBody>
        </p:sp>
      </p:grpSp>
      <p:sp>
        <p:nvSpPr>
          <p:cNvPr id="27" name="Rectangle 26">
            <a:extLst>
              <a:ext uri="{FF2B5EF4-FFF2-40B4-BE49-F238E27FC236}">
                <a16:creationId xmlns:a16="http://schemas.microsoft.com/office/drawing/2014/main" id="{491B02E9-2FCF-864E-9E95-8FF42D203985}"/>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3669835"/>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counter activity li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526E88-591A-5A48-9608-6CF55CA8A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482463" y="1095802"/>
            <a:ext cx="369408" cy="369408"/>
          </a:xfrm>
          <a:prstGeom prst="rect">
            <a:avLst/>
          </a:prstGeom>
        </p:spPr>
      </p:pic>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activity title</a:t>
            </a:r>
          </a:p>
        </p:txBody>
      </p:sp>
      <p:sp>
        <p:nvSpPr>
          <p:cNvPr id="3" name="Rectangle 2">
            <a:extLst>
              <a:ext uri="{FF2B5EF4-FFF2-40B4-BE49-F238E27FC236}">
                <a16:creationId xmlns:a16="http://schemas.microsoft.com/office/drawing/2014/main" id="{D56DBC01-C9EF-9648-B503-2BBEC17C47DB}"/>
              </a:ext>
            </a:extLst>
          </p:cNvPr>
          <p:cNvSpPr/>
          <p:nvPr userDrawn="1"/>
        </p:nvSpPr>
        <p:spPr>
          <a:xfrm>
            <a:off x="395288" y="1634593"/>
            <a:ext cx="6458430" cy="4305620"/>
          </a:xfrm>
          <a:prstGeom prst="rect">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0746165B-FD5E-D142-B209-0F421515942D}"/>
              </a:ext>
            </a:extLst>
          </p:cNvPr>
          <p:cNvGrpSpPr/>
          <p:nvPr userDrawn="1"/>
        </p:nvGrpSpPr>
        <p:grpSpPr>
          <a:xfrm>
            <a:off x="395288" y="6073323"/>
            <a:ext cx="2079653" cy="283221"/>
            <a:chOff x="395288" y="6073323"/>
            <a:chExt cx="2079653" cy="283221"/>
          </a:xfrm>
        </p:grpSpPr>
        <p:grpSp>
          <p:nvGrpSpPr>
            <p:cNvPr id="26" name="Group 25">
              <a:extLst>
                <a:ext uri="{FF2B5EF4-FFF2-40B4-BE49-F238E27FC236}">
                  <a16:creationId xmlns:a16="http://schemas.microsoft.com/office/drawing/2014/main" id="{1A07B9E0-7E2D-E542-8AA9-D66E50376C42}"/>
                </a:ext>
              </a:extLst>
            </p:cNvPr>
            <p:cNvGrpSpPr/>
            <p:nvPr userDrawn="1"/>
          </p:nvGrpSpPr>
          <p:grpSpPr>
            <a:xfrm>
              <a:off x="395288" y="6073323"/>
              <a:ext cx="2079653" cy="283221"/>
              <a:chOff x="395288" y="6073323"/>
              <a:chExt cx="2079653" cy="283221"/>
            </a:xfrm>
          </p:grpSpPr>
          <p:grpSp>
            <p:nvGrpSpPr>
              <p:cNvPr id="27" name="Group 26">
                <a:extLst>
                  <a:ext uri="{FF2B5EF4-FFF2-40B4-BE49-F238E27FC236}">
                    <a16:creationId xmlns:a16="http://schemas.microsoft.com/office/drawing/2014/main" id="{E3154BD2-E823-AE40-8A78-1FB9A1E8DC56}"/>
                  </a:ext>
                </a:extLst>
              </p:cNvPr>
              <p:cNvGrpSpPr/>
              <p:nvPr userDrawn="1"/>
            </p:nvGrpSpPr>
            <p:grpSpPr>
              <a:xfrm>
                <a:off x="395288" y="6073323"/>
                <a:ext cx="2079653" cy="283221"/>
                <a:chOff x="2506068" y="6091812"/>
                <a:chExt cx="2079653" cy="283221"/>
              </a:xfrm>
              <a:solidFill>
                <a:srgbClr val="4EB7A0"/>
              </a:solidFill>
            </p:grpSpPr>
            <p:sp>
              <p:nvSpPr>
                <p:cNvPr id="29" name="Oval 28">
                  <a:extLst>
                    <a:ext uri="{FF2B5EF4-FFF2-40B4-BE49-F238E27FC236}">
                      <a16:creationId xmlns:a16="http://schemas.microsoft.com/office/drawing/2014/main" id="{C2E7A077-99F2-3F45-BA4A-9E2BF4963469}"/>
                    </a:ext>
                  </a:extLst>
                </p:cNvPr>
                <p:cNvSpPr/>
                <p:nvPr userDrawn="1"/>
              </p:nvSpPr>
              <p:spPr>
                <a:xfrm>
                  <a:off x="2506068"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AA1850DF-4484-9842-B4AA-47277E070CE2}"/>
                    </a:ext>
                  </a:extLst>
                </p:cNvPr>
                <p:cNvSpPr/>
                <p:nvPr userDrawn="1"/>
              </p:nvSpPr>
              <p:spPr>
                <a:xfrm>
                  <a:off x="4302500" y="6091812"/>
                  <a:ext cx="283221" cy="283221"/>
                </a:xfrm>
                <a:prstGeom prst="ellipse">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28" name="Rectangle 27">
                <a:extLst>
                  <a:ext uri="{FF2B5EF4-FFF2-40B4-BE49-F238E27FC236}">
                    <a16:creationId xmlns:a16="http://schemas.microsoft.com/office/drawing/2014/main" id="{F0CAAFDE-C1C2-0F4E-A140-8DA2DBEDADF8}"/>
                  </a:ext>
                </a:extLst>
              </p:cNvPr>
              <p:cNvSpPr/>
              <p:nvPr userDrawn="1"/>
            </p:nvSpPr>
            <p:spPr>
              <a:xfrm>
                <a:off x="517891" y="6075641"/>
                <a:ext cx="1836891" cy="280903"/>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grpSp>
        <p:sp>
          <p:nvSpPr>
            <p:cNvPr id="31" name="TextBox 30">
              <a:extLst>
                <a:ext uri="{FF2B5EF4-FFF2-40B4-BE49-F238E27FC236}">
                  <a16:creationId xmlns:a16="http://schemas.microsoft.com/office/drawing/2014/main" id="{AE89B730-CC01-F24D-AFF6-2AC3322A6300}"/>
                </a:ext>
              </a:extLst>
            </p:cNvPr>
            <p:cNvSpPr txBox="1"/>
            <p:nvPr userDrawn="1"/>
          </p:nvSpPr>
          <p:spPr>
            <a:xfrm>
              <a:off x="395288" y="6077229"/>
              <a:ext cx="207965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i="0" u="none" strike="noStrike" cap="none" spc="300" normalizeH="0" baseline="0" dirty="0">
                  <a:ln>
                    <a:noFill/>
                  </a:ln>
                  <a:solidFill>
                    <a:schemeClr val="tx1"/>
                  </a:solidFill>
                  <a:effectLst/>
                  <a:uFillTx/>
                  <a:latin typeface="Century Gothic" panose="020B0502020202020204" pitchFamily="34" charset="0"/>
                  <a:ea typeface="+mj-ea"/>
                  <a:cs typeface="+mj-cs"/>
                  <a:sym typeface="Calibri"/>
                </a:rPr>
                <a:t>VIEW ACTIVITY</a:t>
              </a:r>
            </a:p>
          </p:txBody>
        </p:sp>
      </p:grpSp>
      <p:sp>
        <p:nvSpPr>
          <p:cNvPr id="32" name="Rectangle 31">
            <a:extLst>
              <a:ext uri="{FF2B5EF4-FFF2-40B4-BE49-F238E27FC236}">
                <a16:creationId xmlns:a16="http://schemas.microsoft.com/office/drawing/2014/main" id="{C0E8D520-8FC3-1543-AD2D-9201B53F2EAE}"/>
              </a:ext>
            </a:extLst>
          </p:cNvPr>
          <p:cNvSpPr/>
          <p:nvPr userDrawn="1"/>
        </p:nvSpPr>
        <p:spPr>
          <a:xfrm>
            <a:off x="533644" y="6288671"/>
            <a:ext cx="1802941" cy="66714"/>
          </a:xfrm>
          <a:prstGeom prst="rect">
            <a:avLst/>
          </a:prstGeom>
          <a:solidFill>
            <a:schemeClr val="accent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80251050"/>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1" pos="2880">
          <p15:clr>
            <a:srgbClr val="FFFFFF"/>
          </p15:clr>
        </p15:guide>
        <p15:guide id="12" pos="4150">
          <p15:clr>
            <a:srgbClr val="FFFFFF"/>
          </p15:clr>
        </p15:guide>
        <p15:guide id="13" pos="1565">
          <p15:clr>
            <a:srgbClr val="FFFFFF"/>
          </p15:clr>
        </p15:guide>
        <p15:guide id="14" orient="horz" pos="686" userDrawn="1">
          <p15:clr>
            <a:srgbClr val="FFFF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udent/activity sheets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60902"/>
            <a:ext cx="6488014" cy="6488014"/>
          </a:xfrm>
          <a:prstGeom prst="ellipse">
            <a:avLst/>
          </a:prstGeom>
          <a:solidFill>
            <a:srgbClr val="38D4D6">
              <a:alpha val="19773"/>
            </a:srgb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1000702"/>
            <a:ext cx="5296060" cy="94335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Student/activity</a:t>
            </a:r>
          </a:p>
        </p:txBody>
      </p:sp>
      <p:sp>
        <p:nvSpPr>
          <p:cNvPr id="3" name="Rectangle 2">
            <a:extLst>
              <a:ext uri="{FF2B5EF4-FFF2-40B4-BE49-F238E27FC236}">
                <a16:creationId xmlns:a16="http://schemas.microsoft.com/office/drawing/2014/main" id="{12CB7DDE-D470-2E4A-B1D5-7BDEF625B5A6}"/>
              </a:ext>
            </a:extLst>
          </p:cNvPr>
          <p:cNvSpPr>
            <a:spLocks noChangeAspect="1"/>
          </p:cNvSpPr>
          <p:nvPr userDrawn="1"/>
        </p:nvSpPr>
        <p:spPr>
          <a:xfrm>
            <a:off x="395289"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30DCA50E-B617-0947-89AE-0A6F587BF583}"/>
              </a:ext>
            </a:extLst>
          </p:cNvPr>
          <p:cNvSpPr>
            <a:spLocks noChangeAspect="1"/>
          </p:cNvSpPr>
          <p:nvPr userDrawn="1"/>
        </p:nvSpPr>
        <p:spPr>
          <a:xfrm>
            <a:off x="3816433" y="1944061"/>
            <a:ext cx="3066870" cy="4337431"/>
          </a:xfrm>
          <a:prstGeom prst="rect">
            <a:avLst/>
          </a:prstGeom>
          <a:solidFill>
            <a:schemeClr val="tx1"/>
          </a:solidFill>
          <a:ln w="12700" cap="flat">
            <a:noFill/>
            <a:miter lim="400000"/>
          </a:ln>
          <a:effectLst>
            <a:outerShdw blurRad="254000" dir="8460000" sx="105000" sy="105000" algn="ctr" rotWithShape="0">
              <a:srgbClr val="000000">
                <a:alpha val="0"/>
              </a:srgbClr>
            </a:outerShdw>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7579741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tandard page 2">
    <p:spTree>
      <p:nvGrpSpPr>
        <p:cNvPr id="1" name=""/>
        <p:cNvGrpSpPr/>
        <p:nvPr/>
      </p:nvGrpSpPr>
      <p:grpSpPr>
        <a:xfrm>
          <a:off x="0" y="0"/>
          <a:ext cx="0" cy="0"/>
          <a:chOff x="0" y="0"/>
          <a:chExt cx="0" cy="0"/>
        </a:xfrm>
      </p:grpSpPr>
      <p:sp>
        <p:nvSpPr>
          <p:cNvPr id="7" name="Shape 210">
            <a:extLst>
              <a:ext uri="{FF2B5EF4-FFF2-40B4-BE49-F238E27FC236}">
                <a16:creationId xmlns:a16="http://schemas.microsoft.com/office/drawing/2014/main" id="{3DADD7AA-5163-B64F-8069-915E52548D8B}"/>
              </a:ext>
            </a:extLst>
          </p:cNvPr>
          <p:cNvSpPr/>
          <p:nvPr userDrawn="1"/>
        </p:nvSpPr>
        <p:spPr>
          <a:xfrm>
            <a:off x="-2462890" y="-2587279"/>
            <a:ext cx="8459929" cy="8459927"/>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2"/>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
        <p:nvSpPr>
          <p:cNvPr id="11" name="Text Placeholder 16">
            <a:extLst>
              <a:ext uri="{FF2B5EF4-FFF2-40B4-BE49-F238E27FC236}">
                <a16:creationId xmlns:a16="http://schemas.microsoft.com/office/drawing/2014/main" id="{21FECE8D-0AC1-F842-96D6-5247CA0175BB}"/>
              </a:ext>
            </a:extLst>
          </p:cNvPr>
          <p:cNvSpPr>
            <a:spLocks noGrp="1"/>
          </p:cNvSpPr>
          <p:nvPr>
            <p:ph type="body" sz="quarter" idx="10" hasCustomPrompt="1"/>
          </p:nvPr>
        </p:nvSpPr>
        <p:spPr>
          <a:xfrm>
            <a:off x="364153" y="992611"/>
            <a:ext cx="5296060" cy="650074"/>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title</a:t>
            </a:r>
          </a:p>
        </p:txBody>
      </p:sp>
      <p:sp>
        <p:nvSpPr>
          <p:cNvPr id="12" name="Text Placeholder 16">
            <a:extLst>
              <a:ext uri="{FF2B5EF4-FFF2-40B4-BE49-F238E27FC236}">
                <a16:creationId xmlns:a16="http://schemas.microsoft.com/office/drawing/2014/main" id="{27FCF3A7-5046-D948-882C-53D96DD40AED}"/>
              </a:ext>
            </a:extLst>
          </p:cNvPr>
          <p:cNvSpPr>
            <a:spLocks noGrp="1"/>
          </p:cNvSpPr>
          <p:nvPr>
            <p:ph type="body" sz="quarter" idx="11" hasCustomPrompt="1"/>
          </p:nvPr>
        </p:nvSpPr>
        <p:spPr>
          <a:xfrm>
            <a:off x="364153" y="2421934"/>
            <a:ext cx="5296060" cy="650074"/>
          </a:xfrm>
        </p:spPr>
        <p:txBody>
          <a:bodyPr/>
          <a:lstStyle>
            <a:lvl1pPr marL="0" indent="0">
              <a:buFontTx/>
              <a:buNone/>
              <a:defRPr sz="2400" b="1" i="0">
                <a:solidFill>
                  <a:schemeClr val="tx1"/>
                </a:solidFill>
                <a:latin typeface="Century Gothic" panose="020B0502020202020204" pitchFamily="34" charset="0"/>
              </a:defRPr>
            </a:lvl1pPr>
          </a:lstStyle>
          <a:p>
            <a:pPr lvl="0"/>
            <a:r>
              <a:rPr lang="en-US" dirty="0"/>
              <a:t>Insert</a:t>
            </a:r>
          </a:p>
        </p:txBody>
      </p:sp>
    </p:spTree>
    <p:extLst>
      <p:ext uri="{BB962C8B-B14F-4D97-AF65-F5344CB8AC3E}">
        <p14:creationId xmlns:p14="http://schemas.microsoft.com/office/powerpoint/2010/main" val="255253352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redit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73841"/>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1" name="TextBox 10">
            <a:extLst>
              <a:ext uri="{FF2B5EF4-FFF2-40B4-BE49-F238E27FC236}">
                <a16:creationId xmlns:a16="http://schemas.microsoft.com/office/drawing/2014/main" id="{FC0BE9DA-46D1-6F40-A5AF-8DDB397B75FC}"/>
              </a:ext>
            </a:extLst>
          </p:cNvPr>
          <p:cNvSpPr txBox="1"/>
          <p:nvPr userDrawn="1"/>
        </p:nvSpPr>
        <p:spPr>
          <a:xfrm>
            <a:off x="363538" y="1172036"/>
            <a:ext cx="5114911"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rgbClr val="25233F"/>
                </a:solidFill>
                <a:effectLst/>
                <a:uFillTx/>
                <a:latin typeface="Century Gothic" panose="020B0502020202020204" pitchFamily="34" charset="0"/>
                <a:ea typeface="+mj-ea"/>
                <a:cs typeface="+mj-cs"/>
                <a:sym typeface="Calibri"/>
              </a:rPr>
              <a:t>Image credits</a:t>
            </a:r>
          </a:p>
        </p:txBody>
      </p:sp>
      <p:sp>
        <p:nvSpPr>
          <p:cNvPr id="12" name="TextBox 11">
            <a:extLst>
              <a:ext uri="{FF2B5EF4-FFF2-40B4-BE49-F238E27FC236}">
                <a16:creationId xmlns:a16="http://schemas.microsoft.com/office/drawing/2014/main" id="{2423B2E7-9F84-BD4D-BC02-8D01B255175F}"/>
              </a:ext>
            </a:extLst>
          </p:cNvPr>
          <p:cNvSpPr txBox="1"/>
          <p:nvPr userDrawn="1"/>
        </p:nvSpPr>
        <p:spPr>
          <a:xfrm>
            <a:off x="363538" y="6407479"/>
            <a:ext cx="762362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mj-lt"/>
                <a:ea typeface="+mj-ea"/>
                <a:cs typeface="+mj-cs"/>
                <a:sym typeface="Calibri"/>
              </a:rPr>
              <a:t>All other images are courtesy of Encounter Edu</a:t>
            </a:r>
          </a:p>
        </p:txBody>
      </p:sp>
    </p:spTree>
    <p:extLst>
      <p:ext uri="{BB962C8B-B14F-4D97-AF65-F5344CB8AC3E}">
        <p14:creationId xmlns:p14="http://schemas.microsoft.com/office/powerpoint/2010/main" val="14899762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148120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8522727" y="6484422"/>
            <a:ext cx="182099" cy="184666"/>
          </a:xfrm>
          <a:prstGeom prst="rect">
            <a:avLst/>
          </a:prstGeom>
        </p:spPr>
        <p:txBody>
          <a:bodyPr/>
          <a:lstStyle/>
          <a:p>
            <a:fld id="{86CB4B4D-7CA3-9044-876B-883B54F8677D}" type="slidenum">
              <a:t>‹#›</a:t>
            </a:fld>
            <a:endParaRPr/>
          </a:p>
        </p:txBody>
      </p:sp>
      <p:sp>
        <p:nvSpPr>
          <p:cNvPr id="8" name="Shape 210">
            <a:extLst>
              <a:ext uri="{FF2B5EF4-FFF2-40B4-BE49-F238E27FC236}">
                <a16:creationId xmlns:a16="http://schemas.microsoft.com/office/drawing/2014/main" id="{B7C66D5F-8250-4641-A405-C4E53849B313}"/>
              </a:ext>
            </a:extLst>
          </p:cNvPr>
          <p:cNvSpPr/>
          <p:nvPr userDrawn="1"/>
        </p:nvSpPr>
        <p:spPr>
          <a:xfrm>
            <a:off x="924280" y="2139397"/>
            <a:ext cx="2545835" cy="2545958"/>
          </a:xfrm>
          <a:custGeom>
            <a:avLst/>
            <a:gdLst/>
            <a:ahLst/>
            <a:cxnLst>
              <a:cxn ang="0">
                <a:pos x="wd2" y="hd2"/>
              </a:cxn>
              <a:cxn ang="5400000">
                <a:pos x="wd2" y="hd2"/>
              </a:cxn>
              <a:cxn ang="10800000">
                <a:pos x="wd2" y="hd2"/>
              </a:cxn>
              <a:cxn ang="16200000">
                <a:pos x="wd2" y="hd2"/>
              </a:cxn>
            </a:cxnLst>
            <a:rect l="0" t="0" r="r" b="b"/>
            <a:pathLst>
              <a:path w="19680" h="21589" extrusionOk="0">
                <a:moveTo>
                  <a:pt x="9841" y="0"/>
                </a:moveTo>
                <a:cubicBezTo>
                  <a:pt x="7322" y="0"/>
                  <a:pt x="4803" y="1055"/>
                  <a:pt x="2882" y="3163"/>
                </a:cubicBezTo>
                <a:cubicBezTo>
                  <a:pt x="-961" y="7378"/>
                  <a:pt x="-961" y="14210"/>
                  <a:pt x="2882" y="18426"/>
                </a:cubicBezTo>
                <a:cubicBezTo>
                  <a:pt x="4817" y="20548"/>
                  <a:pt x="7357" y="21600"/>
                  <a:pt x="9893" y="21585"/>
                </a:cubicBezTo>
                <a:lnTo>
                  <a:pt x="9893" y="21589"/>
                </a:lnTo>
                <a:lnTo>
                  <a:pt x="19679" y="21589"/>
                </a:lnTo>
                <a:lnTo>
                  <a:pt x="16802" y="18419"/>
                </a:lnTo>
                <a:cubicBezTo>
                  <a:pt x="20639" y="14203"/>
                  <a:pt x="20637" y="7376"/>
                  <a:pt x="16796" y="3163"/>
                </a:cubicBezTo>
                <a:cubicBezTo>
                  <a:pt x="14875" y="1055"/>
                  <a:pt x="12359" y="0"/>
                  <a:pt x="9841" y="0"/>
                </a:cubicBezTo>
                <a:close/>
              </a:path>
            </a:pathLst>
          </a:custGeom>
          <a:solidFill>
            <a:schemeClr val="accent2"/>
          </a:solidFill>
          <a:ln w="12700" cap="flat">
            <a:noFill/>
            <a:miter lim="400000"/>
          </a:ln>
          <a:effectLst/>
        </p:spPr>
        <p:txBody>
          <a:bodyPr wrap="square" lIns="25400" tIns="25400" rIns="25400" bIns="25400" numCol="1" anchor="ctr">
            <a:noAutofit/>
          </a:bodyPr>
          <a:lstStyle/>
          <a:p>
            <a:pPr algn="ctr" defTabSz="292100">
              <a:defRPr sz="2200">
                <a:solidFill>
                  <a:srgbClr val="FFFFFF"/>
                </a:solidFill>
                <a:latin typeface="Helvetica Neue Medium"/>
                <a:ea typeface="Helvetica Neue Medium"/>
                <a:cs typeface="Helvetica Neue Medium"/>
                <a:sym typeface="Helvetica Neue Medium"/>
              </a:defRPr>
            </a:pPr>
            <a:endParaRPr sz="1100"/>
          </a:p>
        </p:txBody>
      </p:sp>
      <p:sp>
        <p:nvSpPr>
          <p:cNvPr id="6" name="TextBox 5">
            <a:extLst>
              <a:ext uri="{FF2B5EF4-FFF2-40B4-BE49-F238E27FC236}">
                <a16:creationId xmlns:a16="http://schemas.microsoft.com/office/drawing/2014/main" id="{3069CA30-9EB4-1F4C-B41C-2236F19BEAC1}"/>
              </a:ext>
            </a:extLst>
          </p:cNvPr>
          <p:cNvSpPr txBox="1"/>
          <p:nvPr userDrawn="1"/>
        </p:nvSpPr>
        <p:spPr>
          <a:xfrm>
            <a:off x="4035451" y="3089211"/>
            <a:ext cx="448727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4"/>
                </a:solidFill>
                <a:effectLst/>
                <a:uFillTx/>
                <a:latin typeface="Century Gothic" panose="020B0502020202020204" pitchFamily="34" charset="0"/>
                <a:ea typeface="+mj-ea"/>
                <a:cs typeface="+mj-cs"/>
                <a:sym typeface="Calibri"/>
              </a:rPr>
              <a:t>Click through to master slide, to copy and paste element.</a:t>
            </a:r>
          </a:p>
        </p:txBody>
      </p:sp>
    </p:spTree>
    <p:extLst>
      <p:ext uri="{BB962C8B-B14F-4D97-AF65-F5344CB8AC3E}">
        <p14:creationId xmlns:p14="http://schemas.microsoft.com/office/powerpoint/2010/main" val="3755384202"/>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1565">
          <p15:clr>
            <a:srgbClr val="FFFFFF"/>
          </p15:clr>
        </p15:guide>
        <p15:guide id="13" pos="4195">
          <p15:clr>
            <a:srgbClr val="FFFF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ster slide">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pic>
        <p:nvPicPr>
          <p:cNvPr id="8" name="Picture 7">
            <a:extLst>
              <a:ext uri="{FF2B5EF4-FFF2-40B4-BE49-F238E27FC236}">
                <a16:creationId xmlns:a16="http://schemas.microsoft.com/office/drawing/2014/main" id="{F5E5E74D-9B54-F24F-BDC0-FE0E87D363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5288" y="1083601"/>
            <a:ext cx="1370147" cy="1027611"/>
          </a:xfrm>
          <a:prstGeom prst="rect">
            <a:avLst/>
          </a:prstGeom>
          <a:effectLst>
            <a:outerShdw blurRad="127000" dist="50800" dir="5400000" sx="105000" sy="105000" algn="ctr" rotWithShape="0">
              <a:srgbClr val="000000">
                <a:alpha val="3000"/>
              </a:srgbClr>
            </a:outerShdw>
          </a:effectLst>
        </p:spPr>
      </p:pic>
      <p:pic>
        <p:nvPicPr>
          <p:cNvPr id="9" name="Picture 8">
            <a:extLst>
              <a:ext uri="{FF2B5EF4-FFF2-40B4-BE49-F238E27FC236}">
                <a16:creationId xmlns:a16="http://schemas.microsoft.com/office/drawing/2014/main" id="{588AADD9-4D5F-CB42-AB44-CD66A31D2C8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79341" y="1111724"/>
            <a:ext cx="1370147" cy="1027611"/>
          </a:xfrm>
          <a:prstGeom prst="rect">
            <a:avLst/>
          </a:prstGeom>
          <a:effectLst>
            <a:outerShdw blurRad="127000" dist="50800" dir="5400000" sx="105000" sy="105000" algn="ctr" rotWithShape="0">
              <a:srgbClr val="000000">
                <a:alpha val="3000"/>
              </a:srgbClr>
            </a:outerShdw>
          </a:effectLst>
        </p:spPr>
      </p:pic>
      <p:pic>
        <p:nvPicPr>
          <p:cNvPr id="10" name="Picture 9">
            <a:extLst>
              <a:ext uri="{FF2B5EF4-FFF2-40B4-BE49-F238E27FC236}">
                <a16:creationId xmlns:a16="http://schemas.microsoft.com/office/drawing/2014/main" id="{3680D870-6A34-4242-9CD8-CD791B630DE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63394" y="1083601"/>
            <a:ext cx="1370147" cy="1027611"/>
          </a:xfrm>
          <a:prstGeom prst="rect">
            <a:avLst/>
          </a:prstGeom>
          <a:effectLst>
            <a:outerShdw blurRad="127000" dist="50800" dir="5400000" sx="105000" sy="105000" algn="ctr" rotWithShape="0">
              <a:srgbClr val="000000">
                <a:alpha val="3000"/>
              </a:srgbClr>
            </a:outerShdw>
          </a:effectLst>
        </p:spPr>
      </p:pic>
      <p:pic>
        <p:nvPicPr>
          <p:cNvPr id="11" name="Picture 10">
            <a:extLst>
              <a:ext uri="{FF2B5EF4-FFF2-40B4-BE49-F238E27FC236}">
                <a16:creationId xmlns:a16="http://schemas.microsoft.com/office/drawing/2014/main" id="{E4ACAD37-691F-CB45-AB51-5B3D69012C3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147447" y="1111724"/>
            <a:ext cx="1370147" cy="1027611"/>
          </a:xfrm>
          <a:prstGeom prst="rect">
            <a:avLst/>
          </a:prstGeom>
          <a:effectLst>
            <a:outerShdw blurRad="127000" dist="50800" dir="5400000" sx="105000" sy="105000" algn="ctr" rotWithShape="0">
              <a:srgbClr val="000000">
                <a:alpha val="3000"/>
              </a:srgbClr>
            </a:outerShdw>
          </a:effectLst>
        </p:spPr>
      </p:pic>
      <p:pic>
        <p:nvPicPr>
          <p:cNvPr id="12" name="Picture 11">
            <a:extLst>
              <a:ext uri="{FF2B5EF4-FFF2-40B4-BE49-F238E27FC236}">
                <a16:creationId xmlns:a16="http://schemas.microsoft.com/office/drawing/2014/main" id="{E764F4E6-F3FF-054E-8E7C-FCDF6E8CF2C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731500" y="1111724"/>
            <a:ext cx="1370147" cy="1027611"/>
          </a:xfrm>
          <a:prstGeom prst="rect">
            <a:avLst/>
          </a:prstGeom>
          <a:effectLst>
            <a:outerShdw blurRad="127000" dist="50800" dir="5400000" sx="105000" sy="105000" algn="ctr" rotWithShape="0">
              <a:srgbClr val="000000">
                <a:alpha val="3000"/>
              </a:srgbClr>
            </a:outerShdw>
          </a:effectLst>
        </p:spPr>
      </p:pic>
      <p:pic>
        <p:nvPicPr>
          <p:cNvPr id="13" name="Picture 12">
            <a:extLst>
              <a:ext uri="{FF2B5EF4-FFF2-40B4-BE49-F238E27FC236}">
                <a16:creationId xmlns:a16="http://schemas.microsoft.com/office/drawing/2014/main" id="{B49C0A1E-EA38-2A40-966B-AE1AB6EF827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5288" y="2522507"/>
            <a:ext cx="1370147" cy="1027611"/>
          </a:xfrm>
          <a:prstGeom prst="rect">
            <a:avLst/>
          </a:prstGeom>
          <a:effectLst>
            <a:outerShdw blurRad="127000" dist="50800" dir="5400000" sx="105000" sy="105000" algn="ctr" rotWithShape="0">
              <a:srgbClr val="000000">
                <a:alpha val="3000"/>
              </a:srgbClr>
            </a:outerShdw>
          </a:effectLst>
        </p:spPr>
      </p:pic>
      <p:pic>
        <p:nvPicPr>
          <p:cNvPr id="14" name="Picture 13">
            <a:extLst>
              <a:ext uri="{FF2B5EF4-FFF2-40B4-BE49-F238E27FC236}">
                <a16:creationId xmlns:a16="http://schemas.microsoft.com/office/drawing/2014/main" id="{375DBBE6-B942-764A-BEE1-23645974183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979340" y="2522507"/>
            <a:ext cx="1370147" cy="1027611"/>
          </a:xfrm>
          <a:prstGeom prst="rect">
            <a:avLst/>
          </a:prstGeom>
          <a:effectLst>
            <a:outerShdw blurRad="127000" dist="50800" dir="5400000" sx="105000" sy="105000" algn="ctr" rotWithShape="0">
              <a:srgbClr val="000000">
                <a:alpha val="3000"/>
              </a:srgbClr>
            </a:outerShdw>
          </a:effectLst>
        </p:spPr>
      </p:pic>
      <p:pic>
        <p:nvPicPr>
          <p:cNvPr id="15" name="Picture 14">
            <a:extLst>
              <a:ext uri="{FF2B5EF4-FFF2-40B4-BE49-F238E27FC236}">
                <a16:creationId xmlns:a16="http://schemas.microsoft.com/office/drawing/2014/main" id="{81265C50-A7C2-A545-A647-234D93229E03}"/>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563394" y="2522506"/>
            <a:ext cx="1370147" cy="1027611"/>
          </a:xfrm>
          <a:prstGeom prst="rect">
            <a:avLst/>
          </a:prstGeom>
          <a:effectLst>
            <a:outerShdw blurRad="127000" dist="50800" dir="5400000" sx="105000" sy="105000" algn="ctr" rotWithShape="0">
              <a:srgbClr val="000000">
                <a:alpha val="3000"/>
              </a:srgbClr>
            </a:outerShdw>
          </a:effectLst>
        </p:spPr>
      </p:pic>
      <p:pic>
        <p:nvPicPr>
          <p:cNvPr id="16" name="Picture 15">
            <a:extLst>
              <a:ext uri="{FF2B5EF4-FFF2-40B4-BE49-F238E27FC236}">
                <a16:creationId xmlns:a16="http://schemas.microsoft.com/office/drawing/2014/main" id="{173B116A-80A6-DA44-8193-0CE064FA3FD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147447" y="2522505"/>
            <a:ext cx="1370147" cy="1027611"/>
          </a:xfrm>
          <a:prstGeom prst="rect">
            <a:avLst/>
          </a:prstGeom>
          <a:effectLst>
            <a:outerShdw blurRad="127000" dist="50800" dir="5400000" sx="105000" sy="105000" algn="ctr" rotWithShape="0">
              <a:srgbClr val="000000">
                <a:alpha val="3000"/>
              </a:srgbClr>
            </a:outerShdw>
          </a:effectLst>
        </p:spPr>
      </p:pic>
      <p:pic>
        <p:nvPicPr>
          <p:cNvPr id="17" name="Picture 16">
            <a:extLst>
              <a:ext uri="{FF2B5EF4-FFF2-40B4-BE49-F238E27FC236}">
                <a16:creationId xmlns:a16="http://schemas.microsoft.com/office/drawing/2014/main" id="{917348F9-CD58-3D4E-9308-204CAF4A631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731499" y="2522505"/>
            <a:ext cx="1370147" cy="1027611"/>
          </a:xfrm>
          <a:prstGeom prst="rect">
            <a:avLst/>
          </a:prstGeom>
          <a:effectLst>
            <a:outerShdw blurRad="127000" dist="50800" dir="5400000" sx="105000" sy="105000" algn="ctr" rotWithShape="0">
              <a:srgbClr val="000000">
                <a:alpha val="3000"/>
              </a:srgbClr>
            </a:outerShdw>
          </a:effectLst>
        </p:spPr>
      </p:pic>
      <p:pic>
        <p:nvPicPr>
          <p:cNvPr id="18" name="Picture 17">
            <a:extLst>
              <a:ext uri="{FF2B5EF4-FFF2-40B4-BE49-F238E27FC236}">
                <a16:creationId xmlns:a16="http://schemas.microsoft.com/office/drawing/2014/main" id="{015AA43A-3285-C74D-9522-6A9109621A3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95288" y="3934052"/>
            <a:ext cx="1370147" cy="1027611"/>
          </a:xfrm>
          <a:prstGeom prst="rect">
            <a:avLst/>
          </a:prstGeom>
          <a:effectLst>
            <a:outerShdw blurRad="127000" dist="50800" dir="5400000" sx="105000" sy="105000" algn="ctr" rotWithShape="0">
              <a:srgbClr val="000000">
                <a:alpha val="3000"/>
              </a:srgbClr>
            </a:outerShdw>
          </a:effectLst>
        </p:spPr>
      </p:pic>
      <p:pic>
        <p:nvPicPr>
          <p:cNvPr id="19" name="Picture 18">
            <a:extLst>
              <a:ext uri="{FF2B5EF4-FFF2-40B4-BE49-F238E27FC236}">
                <a16:creationId xmlns:a16="http://schemas.microsoft.com/office/drawing/2014/main" id="{922C63F5-0DB1-9B43-9AEA-AD937802B5B0}"/>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982652" y="3933287"/>
            <a:ext cx="1370147" cy="1027611"/>
          </a:xfrm>
          <a:prstGeom prst="rect">
            <a:avLst/>
          </a:prstGeom>
          <a:effectLst>
            <a:outerShdw blurRad="127000" dist="50800" dir="5400000" sx="105000" sy="105000" algn="ctr" rotWithShape="0">
              <a:srgbClr val="000000">
                <a:alpha val="3000"/>
              </a:srgbClr>
            </a:outerShdw>
          </a:effectLst>
        </p:spPr>
      </p:pic>
      <p:pic>
        <p:nvPicPr>
          <p:cNvPr id="21" name="Picture 20">
            <a:extLst>
              <a:ext uri="{FF2B5EF4-FFF2-40B4-BE49-F238E27FC236}">
                <a16:creationId xmlns:a16="http://schemas.microsoft.com/office/drawing/2014/main" id="{DECA83D2-F03C-C242-852B-DBB809C8980B}"/>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560083" y="3933286"/>
            <a:ext cx="1370147" cy="1027611"/>
          </a:xfrm>
          <a:prstGeom prst="rect">
            <a:avLst/>
          </a:prstGeom>
          <a:effectLst>
            <a:outerShdw blurRad="127000" dist="50800" dir="5400000" sx="105000" sy="105000" algn="ctr" rotWithShape="0">
              <a:srgbClr val="000000">
                <a:alpha val="3000"/>
              </a:srgbClr>
            </a:outerShdw>
          </a:effectLst>
        </p:spPr>
      </p:pic>
      <p:pic>
        <p:nvPicPr>
          <p:cNvPr id="22" name="Picture 21">
            <a:extLst>
              <a:ext uri="{FF2B5EF4-FFF2-40B4-BE49-F238E27FC236}">
                <a16:creationId xmlns:a16="http://schemas.microsoft.com/office/drawing/2014/main" id="{4DA371E9-FC67-7D43-B103-E8C29063A66E}"/>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157380" y="3933286"/>
            <a:ext cx="1370147" cy="1027611"/>
          </a:xfrm>
          <a:prstGeom prst="rect">
            <a:avLst/>
          </a:prstGeom>
          <a:effectLst>
            <a:outerShdw blurRad="127000" dist="50800" dir="5400000" sx="105000" sy="105000" algn="ctr" rotWithShape="0">
              <a:srgbClr val="000000">
                <a:alpha val="3000"/>
              </a:srgbClr>
            </a:outerShdw>
          </a:effectLst>
        </p:spPr>
      </p:pic>
      <p:pic>
        <p:nvPicPr>
          <p:cNvPr id="23" name="Picture 22">
            <a:extLst>
              <a:ext uri="{FF2B5EF4-FFF2-40B4-BE49-F238E27FC236}">
                <a16:creationId xmlns:a16="http://schemas.microsoft.com/office/drawing/2014/main" id="{9B723428-4AE7-EB4A-AFF9-7D26C91FD4A1}"/>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754677" y="3933286"/>
            <a:ext cx="1370147" cy="1027611"/>
          </a:xfrm>
          <a:prstGeom prst="rect">
            <a:avLst/>
          </a:prstGeom>
          <a:effectLst>
            <a:outerShdw blurRad="127000" dist="50800" dir="5400000" sx="105000" sy="105000" algn="ctr" rotWithShape="0">
              <a:srgbClr val="000000">
                <a:alpha val="3000"/>
              </a:srgbClr>
            </a:outerShdw>
          </a:effectLst>
        </p:spPr>
      </p:pic>
      <p:sp>
        <p:nvSpPr>
          <p:cNvPr id="25" name="Title 1">
            <a:extLst>
              <a:ext uri="{FF2B5EF4-FFF2-40B4-BE49-F238E27FC236}">
                <a16:creationId xmlns:a16="http://schemas.microsoft.com/office/drawing/2014/main" id="{32CBA17A-6831-EB4C-B831-1DD5377D299C}"/>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sp>
        <p:nvSpPr>
          <p:cNvPr id="2" name="TextBox 1">
            <a:extLst>
              <a:ext uri="{FF2B5EF4-FFF2-40B4-BE49-F238E27FC236}">
                <a16:creationId xmlns:a16="http://schemas.microsoft.com/office/drawing/2014/main" id="{AA62D2F5-7565-0C4C-B57F-625789053360}"/>
              </a:ext>
            </a:extLst>
          </p:cNvPr>
          <p:cNvSpPr txBox="1"/>
          <p:nvPr userDrawn="1"/>
        </p:nvSpPr>
        <p:spPr>
          <a:xfrm>
            <a:off x="39528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Title page</a:t>
            </a:r>
          </a:p>
        </p:txBody>
      </p:sp>
      <p:sp>
        <p:nvSpPr>
          <p:cNvPr id="26" name="TextBox 25">
            <a:extLst>
              <a:ext uri="{FF2B5EF4-FFF2-40B4-BE49-F238E27FC236}">
                <a16:creationId xmlns:a16="http://schemas.microsoft.com/office/drawing/2014/main" id="{A56650AE-AD64-1A4C-AC2E-408CD14D0762}"/>
              </a:ext>
            </a:extLst>
          </p:cNvPr>
          <p:cNvSpPr txBox="1"/>
          <p:nvPr userDrawn="1"/>
        </p:nvSpPr>
        <p:spPr>
          <a:xfrm>
            <a:off x="1979339"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1</a:t>
            </a:r>
          </a:p>
        </p:txBody>
      </p:sp>
      <p:sp>
        <p:nvSpPr>
          <p:cNvPr id="27" name="TextBox 26">
            <a:extLst>
              <a:ext uri="{FF2B5EF4-FFF2-40B4-BE49-F238E27FC236}">
                <a16:creationId xmlns:a16="http://schemas.microsoft.com/office/drawing/2014/main" id="{7B6FD24C-EABA-7D46-99BB-7E6CDB65D7B1}"/>
              </a:ext>
            </a:extLst>
          </p:cNvPr>
          <p:cNvSpPr txBox="1"/>
          <p:nvPr userDrawn="1"/>
        </p:nvSpPr>
        <p:spPr>
          <a:xfrm>
            <a:off x="3535807"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outcomes 2</a:t>
            </a:r>
          </a:p>
        </p:txBody>
      </p:sp>
      <p:sp>
        <p:nvSpPr>
          <p:cNvPr id="28" name="TextBox 27">
            <a:extLst>
              <a:ext uri="{FF2B5EF4-FFF2-40B4-BE49-F238E27FC236}">
                <a16:creationId xmlns:a16="http://schemas.microsoft.com/office/drawing/2014/main" id="{5F943E21-6E5A-C348-9741-0F34CA82B230}"/>
              </a:ext>
            </a:extLst>
          </p:cNvPr>
          <p:cNvSpPr txBox="1"/>
          <p:nvPr userDrawn="1"/>
        </p:nvSpPr>
        <p:spPr>
          <a:xfrm>
            <a:off x="5147446"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Learning objectives 1</a:t>
            </a:r>
          </a:p>
        </p:txBody>
      </p:sp>
      <p:sp>
        <p:nvSpPr>
          <p:cNvPr id="29" name="TextBox 28">
            <a:extLst>
              <a:ext uri="{FF2B5EF4-FFF2-40B4-BE49-F238E27FC236}">
                <a16:creationId xmlns:a16="http://schemas.microsoft.com/office/drawing/2014/main" id="{4346E5B1-8802-3D40-AAEE-7A42C76785CC}"/>
              </a:ext>
            </a:extLst>
          </p:cNvPr>
          <p:cNvSpPr txBox="1"/>
          <p:nvPr userDrawn="1"/>
        </p:nvSpPr>
        <p:spPr>
          <a:xfrm>
            <a:off x="6731498" y="2153787"/>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Lesson brief 1</a:t>
            </a:r>
          </a:p>
        </p:txBody>
      </p:sp>
      <p:sp>
        <p:nvSpPr>
          <p:cNvPr id="30" name="TextBox 29">
            <a:extLst>
              <a:ext uri="{FF2B5EF4-FFF2-40B4-BE49-F238E27FC236}">
                <a16:creationId xmlns:a16="http://schemas.microsoft.com/office/drawing/2014/main" id="{4C6F4FA6-B703-884E-AF90-73A4BE34B7CE}"/>
              </a:ext>
            </a:extLst>
          </p:cNvPr>
          <p:cNvSpPr txBox="1"/>
          <p:nvPr userDrawn="1"/>
        </p:nvSpPr>
        <p:spPr>
          <a:xfrm>
            <a:off x="39528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1 </a:t>
            </a:r>
          </a:p>
        </p:txBody>
      </p:sp>
      <p:sp>
        <p:nvSpPr>
          <p:cNvPr id="31" name="TextBox 30">
            <a:extLst>
              <a:ext uri="{FF2B5EF4-FFF2-40B4-BE49-F238E27FC236}">
                <a16:creationId xmlns:a16="http://schemas.microsoft.com/office/drawing/2014/main" id="{4BB842F8-1867-B648-BFE0-EB13EA2D1AED}"/>
              </a:ext>
            </a:extLst>
          </p:cNvPr>
          <p:cNvSpPr txBox="1"/>
          <p:nvPr userDrawn="1"/>
        </p:nvSpPr>
        <p:spPr>
          <a:xfrm>
            <a:off x="1979339"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2</a:t>
            </a:r>
          </a:p>
        </p:txBody>
      </p:sp>
      <p:sp>
        <p:nvSpPr>
          <p:cNvPr id="32" name="TextBox 31">
            <a:extLst>
              <a:ext uri="{FF2B5EF4-FFF2-40B4-BE49-F238E27FC236}">
                <a16:creationId xmlns:a16="http://schemas.microsoft.com/office/drawing/2014/main" id="{4FB35A11-5A80-D040-9634-C54E188568E8}"/>
              </a:ext>
            </a:extLst>
          </p:cNvPr>
          <p:cNvSpPr txBox="1"/>
          <p:nvPr userDrawn="1"/>
        </p:nvSpPr>
        <p:spPr>
          <a:xfrm>
            <a:off x="3535807"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3</a:t>
            </a:r>
          </a:p>
        </p:txBody>
      </p:sp>
      <p:sp>
        <p:nvSpPr>
          <p:cNvPr id="33" name="TextBox 32">
            <a:extLst>
              <a:ext uri="{FF2B5EF4-FFF2-40B4-BE49-F238E27FC236}">
                <a16:creationId xmlns:a16="http://schemas.microsoft.com/office/drawing/2014/main" id="{4B83495A-FC64-5348-B2CD-8F51E32C4F4B}"/>
              </a:ext>
            </a:extLst>
          </p:cNvPr>
          <p:cNvSpPr txBox="1"/>
          <p:nvPr userDrawn="1"/>
        </p:nvSpPr>
        <p:spPr>
          <a:xfrm>
            <a:off x="5147446"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Standard page 4</a:t>
            </a:r>
          </a:p>
        </p:txBody>
      </p:sp>
      <p:sp>
        <p:nvSpPr>
          <p:cNvPr id="34" name="TextBox 33">
            <a:extLst>
              <a:ext uri="{FF2B5EF4-FFF2-40B4-BE49-F238E27FC236}">
                <a16:creationId xmlns:a16="http://schemas.microsoft.com/office/drawing/2014/main" id="{76F7B569-63F7-0C4E-9481-5E1BD2FF34D0}"/>
              </a:ext>
            </a:extLst>
          </p:cNvPr>
          <p:cNvSpPr txBox="1"/>
          <p:nvPr userDrawn="1"/>
        </p:nvSpPr>
        <p:spPr>
          <a:xfrm>
            <a:off x="6731498" y="3590641"/>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1</a:t>
            </a:r>
          </a:p>
        </p:txBody>
      </p:sp>
      <p:sp>
        <p:nvSpPr>
          <p:cNvPr id="35" name="TextBox 34">
            <a:extLst>
              <a:ext uri="{FF2B5EF4-FFF2-40B4-BE49-F238E27FC236}">
                <a16:creationId xmlns:a16="http://schemas.microsoft.com/office/drawing/2014/main" id="{4F2EF091-5118-E948-BF51-2D2F702428D0}"/>
              </a:ext>
            </a:extLst>
          </p:cNvPr>
          <p:cNvSpPr txBox="1"/>
          <p:nvPr userDrawn="1"/>
        </p:nvSpPr>
        <p:spPr>
          <a:xfrm>
            <a:off x="35857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2</a:t>
            </a:r>
          </a:p>
        </p:txBody>
      </p:sp>
      <p:sp>
        <p:nvSpPr>
          <p:cNvPr id="36" name="TextBox 35">
            <a:extLst>
              <a:ext uri="{FF2B5EF4-FFF2-40B4-BE49-F238E27FC236}">
                <a16:creationId xmlns:a16="http://schemas.microsoft.com/office/drawing/2014/main" id="{9AAFB0D7-A2DF-7D4C-BD3B-8F9BA9D477B3}"/>
              </a:ext>
            </a:extLst>
          </p:cNvPr>
          <p:cNvSpPr txBox="1"/>
          <p:nvPr userDrawn="1"/>
        </p:nvSpPr>
        <p:spPr>
          <a:xfrm>
            <a:off x="1942625"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Points page 3</a:t>
            </a:r>
          </a:p>
        </p:txBody>
      </p:sp>
      <p:sp>
        <p:nvSpPr>
          <p:cNvPr id="37" name="TextBox 36">
            <a:extLst>
              <a:ext uri="{FF2B5EF4-FFF2-40B4-BE49-F238E27FC236}">
                <a16:creationId xmlns:a16="http://schemas.microsoft.com/office/drawing/2014/main" id="{553E9F97-E47C-4447-B622-4AC61A8932C0}"/>
              </a:ext>
            </a:extLst>
          </p:cNvPr>
          <p:cNvSpPr txBox="1"/>
          <p:nvPr userDrawn="1"/>
        </p:nvSpPr>
        <p:spPr>
          <a:xfrm>
            <a:off x="3499093"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gallery link</a:t>
            </a:r>
          </a:p>
        </p:txBody>
      </p:sp>
      <p:sp>
        <p:nvSpPr>
          <p:cNvPr id="38" name="TextBox 37">
            <a:extLst>
              <a:ext uri="{FF2B5EF4-FFF2-40B4-BE49-F238E27FC236}">
                <a16:creationId xmlns:a16="http://schemas.microsoft.com/office/drawing/2014/main" id="{2C17771C-3BF1-F643-A32E-7CEA64CF2E07}"/>
              </a:ext>
            </a:extLst>
          </p:cNvPr>
          <p:cNvSpPr txBox="1"/>
          <p:nvPr userDrawn="1"/>
        </p:nvSpPr>
        <p:spPr>
          <a:xfrm>
            <a:off x="5110732"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video link</a:t>
            </a:r>
          </a:p>
        </p:txBody>
      </p:sp>
      <p:sp>
        <p:nvSpPr>
          <p:cNvPr id="39" name="TextBox 38">
            <a:extLst>
              <a:ext uri="{FF2B5EF4-FFF2-40B4-BE49-F238E27FC236}">
                <a16:creationId xmlns:a16="http://schemas.microsoft.com/office/drawing/2014/main" id="{82320F3E-194F-634E-A657-97C390C6D57B}"/>
              </a:ext>
            </a:extLst>
          </p:cNvPr>
          <p:cNvSpPr txBox="1"/>
          <p:nvPr userDrawn="1"/>
        </p:nvSpPr>
        <p:spPr>
          <a:xfrm>
            <a:off x="6694784" y="5006452"/>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Encounter activity link</a:t>
            </a:r>
          </a:p>
        </p:txBody>
      </p:sp>
      <p:pic>
        <p:nvPicPr>
          <p:cNvPr id="40" name="Picture 39">
            <a:extLst>
              <a:ext uri="{FF2B5EF4-FFF2-40B4-BE49-F238E27FC236}">
                <a16:creationId xmlns:a16="http://schemas.microsoft.com/office/drawing/2014/main" id="{4C762D49-AD12-3B4B-866C-9F7803A3DF4B}"/>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95288" y="5369422"/>
            <a:ext cx="1376974" cy="1032731"/>
          </a:xfrm>
          <a:prstGeom prst="rect">
            <a:avLst/>
          </a:prstGeom>
          <a:effectLst>
            <a:outerShdw blurRad="127000" dist="50800" dir="5400000" sx="105000" sy="105000" algn="ctr" rotWithShape="0">
              <a:srgbClr val="000000">
                <a:alpha val="3000"/>
              </a:srgbClr>
            </a:outerShdw>
          </a:effectLst>
        </p:spPr>
      </p:pic>
      <p:pic>
        <p:nvPicPr>
          <p:cNvPr id="42" name="Picture 41">
            <a:extLst>
              <a:ext uri="{FF2B5EF4-FFF2-40B4-BE49-F238E27FC236}">
                <a16:creationId xmlns:a16="http://schemas.microsoft.com/office/drawing/2014/main" id="{9D9EFD7F-A1B5-6145-9F39-51DDA6EF7A01}"/>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979339" y="5369422"/>
            <a:ext cx="1376974" cy="1032731"/>
          </a:xfrm>
          <a:prstGeom prst="rect">
            <a:avLst/>
          </a:prstGeom>
          <a:effectLst>
            <a:outerShdw blurRad="127000" dist="50800" dir="5400000" sx="105000" sy="105000" algn="ctr" rotWithShape="0">
              <a:srgbClr val="000000">
                <a:alpha val="3000"/>
              </a:srgbClr>
            </a:outerShdw>
          </a:effectLst>
        </p:spPr>
      </p:pic>
      <p:sp>
        <p:nvSpPr>
          <p:cNvPr id="44" name="TextBox 43">
            <a:extLst>
              <a:ext uri="{FF2B5EF4-FFF2-40B4-BE49-F238E27FC236}">
                <a16:creationId xmlns:a16="http://schemas.microsoft.com/office/drawing/2014/main" id="{77EF068D-9417-C74F-B245-D4B584BA9552}"/>
              </a:ext>
            </a:extLst>
          </p:cNvPr>
          <p:cNvSpPr txBox="1"/>
          <p:nvPr userDrawn="1"/>
        </p:nvSpPr>
        <p:spPr>
          <a:xfrm>
            <a:off x="395288"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Student/activity sheets 1</a:t>
            </a:r>
          </a:p>
        </p:txBody>
      </p:sp>
      <p:sp>
        <p:nvSpPr>
          <p:cNvPr id="45" name="TextBox 44">
            <a:extLst>
              <a:ext uri="{FF2B5EF4-FFF2-40B4-BE49-F238E27FC236}">
                <a16:creationId xmlns:a16="http://schemas.microsoft.com/office/drawing/2014/main" id="{C9735FCD-8CFD-0E44-8694-C741894B70FC}"/>
              </a:ext>
            </a:extLst>
          </p:cNvPr>
          <p:cNvSpPr txBox="1"/>
          <p:nvPr userDrawn="1"/>
        </p:nvSpPr>
        <p:spPr>
          <a:xfrm>
            <a:off x="1979339" y="6453646"/>
            <a:ext cx="1370147"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464646"/>
                </a:solidFill>
                <a:effectLst/>
                <a:uFillTx/>
                <a:latin typeface="+mj-lt"/>
                <a:ea typeface="+mj-ea"/>
                <a:cs typeface="+mj-cs"/>
                <a:sym typeface="Calibri"/>
              </a:rPr>
              <a:t>Credit page 1</a:t>
            </a:r>
          </a:p>
        </p:txBody>
      </p:sp>
    </p:spTree>
    <p:extLst>
      <p:ext uri="{BB962C8B-B14F-4D97-AF65-F5344CB8AC3E}">
        <p14:creationId xmlns:p14="http://schemas.microsoft.com/office/powerpoint/2010/main" val="229512428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799">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2">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40888" y="-1528792"/>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5" name="Text Placeholder 4">
            <a:extLst>
              <a:ext uri="{FF2B5EF4-FFF2-40B4-BE49-F238E27FC236}">
                <a16:creationId xmlns:a16="http://schemas.microsoft.com/office/drawing/2014/main" id="{611B462A-E057-0C4F-8169-A69EB10E7AB6}"/>
              </a:ext>
            </a:extLst>
          </p:cNvPr>
          <p:cNvSpPr>
            <a:spLocks noGrp="1"/>
          </p:cNvSpPr>
          <p:nvPr>
            <p:ph type="body" sz="quarter" idx="10" hasCustomPrompt="1"/>
          </p:nvPr>
        </p:nvSpPr>
        <p:spPr>
          <a:xfrm>
            <a:off x="349946" y="1026912"/>
            <a:ext cx="2801937" cy="359903"/>
          </a:xfrm>
        </p:spPr>
        <p:txBody>
          <a:bodyPr/>
          <a:lstStyle>
            <a:lvl1pPr marL="0" indent="0">
              <a:buNone/>
              <a:defRPr sz="2000" b="1" i="0">
                <a:solidFill>
                  <a:schemeClr val="bg1"/>
                </a:solidFill>
                <a:latin typeface="Century Gothic" panose="020B0502020202020204" pitchFamily="34" charset="0"/>
              </a:defRPr>
            </a:lvl1pPr>
          </a:lstStyle>
          <a:p>
            <a:pPr lvl="0"/>
            <a:r>
              <a:rPr lang="en-US" dirty="0"/>
              <a:t>Insert - Main Enquiry</a:t>
            </a:r>
          </a:p>
        </p:txBody>
      </p:sp>
      <p:sp>
        <p:nvSpPr>
          <p:cNvPr id="13" name="Text Placeholder 12">
            <a:extLst>
              <a:ext uri="{FF2B5EF4-FFF2-40B4-BE49-F238E27FC236}">
                <a16:creationId xmlns:a16="http://schemas.microsoft.com/office/drawing/2014/main" id="{9CE1321D-AFC7-6849-BEE7-BE17FEA621FD}"/>
              </a:ext>
            </a:extLst>
          </p:cNvPr>
          <p:cNvSpPr>
            <a:spLocks noGrp="1"/>
          </p:cNvSpPr>
          <p:nvPr>
            <p:ph type="body" sz="quarter" idx="11" hasCustomPrompt="1"/>
          </p:nvPr>
        </p:nvSpPr>
        <p:spPr>
          <a:xfrm>
            <a:off x="349946" y="1276845"/>
            <a:ext cx="4086028" cy="128527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sp>
        <p:nvSpPr>
          <p:cNvPr id="55" name="Shape 163" descr="Bogen 22">
            <a:extLst>
              <a:ext uri="{FF2B5EF4-FFF2-40B4-BE49-F238E27FC236}">
                <a16:creationId xmlns:a16="http://schemas.microsoft.com/office/drawing/2014/main" id="{9CB09473-233C-9B46-B806-0C0C4139383B}"/>
              </a:ext>
            </a:extLst>
          </p:cNvPr>
          <p:cNvSpPr/>
          <p:nvPr/>
        </p:nvSpPr>
        <p:spPr>
          <a:xfrm rot="19542695">
            <a:off x="3254348" y="2646793"/>
            <a:ext cx="1341927" cy="1410099"/>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chemeClr val="accent1"/>
            </a:solidFill>
            <a:prstDash val="solid"/>
            <a:round/>
          </a:ln>
          <a:effectLst/>
        </p:spPr>
        <p:txBody>
          <a:bodyPr wrap="square" lIns="22860" tIns="22860" rIns="22860" bIns="22860" numCol="1" anchor="ctr">
            <a:noAutofit/>
          </a:bodyPr>
          <a:lstStyle/>
          <a:p>
            <a:pPr algn="ctr">
              <a:defRPr sz="1300"/>
            </a:pPr>
            <a:endParaRPr sz="650"/>
          </a:p>
        </p:txBody>
      </p:sp>
      <p:sp>
        <p:nvSpPr>
          <p:cNvPr id="59" name="Shape 167" descr="Bogen 22">
            <a:extLst>
              <a:ext uri="{FF2B5EF4-FFF2-40B4-BE49-F238E27FC236}">
                <a16:creationId xmlns:a16="http://schemas.microsoft.com/office/drawing/2014/main" id="{AC853973-87C9-344A-98BB-0BF93DB3F4D8}"/>
              </a:ext>
            </a:extLst>
          </p:cNvPr>
          <p:cNvSpPr/>
          <p:nvPr/>
        </p:nvSpPr>
        <p:spPr>
          <a:xfrm rot="19542695">
            <a:off x="6009035" y="2646793"/>
            <a:ext cx="1341927" cy="1410099"/>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chemeClr val="accent1"/>
            </a:solidFill>
            <a:prstDash val="solid"/>
            <a:round/>
          </a:ln>
          <a:effectLst/>
        </p:spPr>
        <p:txBody>
          <a:bodyPr wrap="square" lIns="22860" tIns="22860" rIns="22860" bIns="22860" numCol="1" anchor="ctr">
            <a:noAutofit/>
          </a:bodyPr>
          <a:lstStyle/>
          <a:p>
            <a:pPr algn="ctr">
              <a:defRPr sz="1300"/>
            </a:pPr>
            <a:endParaRPr sz="650"/>
          </a:p>
        </p:txBody>
      </p:sp>
      <p:sp>
        <p:nvSpPr>
          <p:cNvPr id="63" name="Shape 171" descr="Bogen 22">
            <a:extLst>
              <a:ext uri="{FF2B5EF4-FFF2-40B4-BE49-F238E27FC236}">
                <a16:creationId xmlns:a16="http://schemas.microsoft.com/office/drawing/2014/main" id="{FE329192-0C3C-C24B-A051-289BF2F221CF}"/>
              </a:ext>
            </a:extLst>
          </p:cNvPr>
          <p:cNvSpPr/>
          <p:nvPr/>
        </p:nvSpPr>
        <p:spPr>
          <a:xfrm rot="19542695">
            <a:off x="581887" y="4691800"/>
            <a:ext cx="1341927" cy="1410099"/>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chemeClr val="accent1"/>
            </a:solidFill>
            <a:prstDash val="solid"/>
            <a:round/>
          </a:ln>
          <a:effectLst/>
        </p:spPr>
        <p:txBody>
          <a:bodyPr wrap="square" lIns="22860" tIns="22860" rIns="22860" bIns="22860" numCol="1" anchor="ctr">
            <a:noAutofit/>
          </a:bodyPr>
          <a:lstStyle/>
          <a:p>
            <a:pPr algn="ctr">
              <a:defRPr sz="100"/>
            </a:pPr>
            <a:endParaRPr sz="100"/>
          </a:p>
        </p:txBody>
      </p:sp>
      <p:sp>
        <p:nvSpPr>
          <p:cNvPr id="67" name="Shape 175" descr="Bogen 22">
            <a:extLst>
              <a:ext uri="{FF2B5EF4-FFF2-40B4-BE49-F238E27FC236}">
                <a16:creationId xmlns:a16="http://schemas.microsoft.com/office/drawing/2014/main" id="{CC99759B-160F-E94E-ADD8-B47AC542EA6D}"/>
              </a:ext>
            </a:extLst>
          </p:cNvPr>
          <p:cNvSpPr/>
          <p:nvPr/>
        </p:nvSpPr>
        <p:spPr>
          <a:xfrm rot="19542695">
            <a:off x="3254348" y="4593625"/>
            <a:ext cx="1341927" cy="1410099"/>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chemeClr val="accent1"/>
            </a:solidFill>
            <a:prstDash val="solid"/>
            <a:round/>
          </a:ln>
          <a:effectLst/>
        </p:spPr>
        <p:txBody>
          <a:bodyPr wrap="square" lIns="22860" tIns="22860" rIns="22860" bIns="22860" numCol="1" anchor="ctr">
            <a:noAutofit/>
          </a:bodyPr>
          <a:lstStyle/>
          <a:p>
            <a:pPr algn="ctr">
              <a:defRPr sz="1300"/>
            </a:pPr>
            <a:endParaRPr sz="650"/>
          </a:p>
        </p:txBody>
      </p:sp>
      <p:sp>
        <p:nvSpPr>
          <p:cNvPr id="78" name="Text Placeholder 77">
            <a:extLst>
              <a:ext uri="{FF2B5EF4-FFF2-40B4-BE49-F238E27FC236}">
                <a16:creationId xmlns:a16="http://schemas.microsoft.com/office/drawing/2014/main" id="{DE15FC4E-8282-9E49-8171-0166CA9DBED9}"/>
              </a:ext>
            </a:extLst>
          </p:cNvPr>
          <p:cNvSpPr>
            <a:spLocks noGrp="1"/>
          </p:cNvSpPr>
          <p:nvPr>
            <p:ph type="body" sz="quarter" idx="12" hasCustomPrompt="1"/>
          </p:nvPr>
        </p:nvSpPr>
        <p:spPr>
          <a:xfrm>
            <a:off x="745810" y="2820462"/>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0" name="Shape 159" descr="Bogen 22">
            <a:extLst>
              <a:ext uri="{FF2B5EF4-FFF2-40B4-BE49-F238E27FC236}">
                <a16:creationId xmlns:a16="http://schemas.microsoft.com/office/drawing/2014/main" id="{21C03BAE-F420-E047-9432-AC79FA0D3F42}"/>
              </a:ext>
            </a:extLst>
          </p:cNvPr>
          <p:cNvSpPr/>
          <p:nvPr/>
        </p:nvSpPr>
        <p:spPr>
          <a:xfrm rot="19542695">
            <a:off x="511055" y="2695880"/>
            <a:ext cx="1341927" cy="1410099"/>
          </a:xfrm>
          <a:custGeom>
            <a:avLst/>
            <a:gdLst/>
            <a:ahLst/>
            <a:cxnLst>
              <a:cxn ang="0">
                <a:pos x="wd2" y="hd2"/>
              </a:cxn>
              <a:cxn ang="5400000">
                <a:pos x="wd2" y="hd2"/>
              </a:cxn>
              <a:cxn ang="10800000">
                <a:pos x="wd2" y="hd2"/>
              </a:cxn>
              <a:cxn ang="16200000">
                <a:pos x="wd2" y="hd2"/>
              </a:cxn>
            </a:cxnLst>
            <a:rect l="0" t="0" r="r" b="b"/>
            <a:pathLst>
              <a:path w="21221" h="21239" extrusionOk="0">
                <a:moveTo>
                  <a:pt x="10431" y="21239"/>
                </a:moveTo>
                <a:cubicBezTo>
                  <a:pt x="4280" y="20855"/>
                  <a:pt x="-379" y="15794"/>
                  <a:pt x="24" y="9936"/>
                </a:cubicBezTo>
                <a:cubicBezTo>
                  <a:pt x="428" y="4077"/>
                  <a:pt x="5741" y="-361"/>
                  <a:pt x="11892" y="23"/>
                </a:cubicBezTo>
                <a:cubicBezTo>
                  <a:pt x="15911" y="274"/>
                  <a:pt x="19476" y="2568"/>
                  <a:pt x="21221" y="6025"/>
                </a:cubicBezTo>
              </a:path>
            </a:pathLst>
          </a:custGeom>
          <a:noFill/>
          <a:ln w="63500" cap="flat">
            <a:solidFill>
              <a:schemeClr val="accent1"/>
            </a:solidFill>
            <a:prstDash val="solid"/>
            <a:round/>
          </a:ln>
          <a:effectLst/>
        </p:spPr>
        <p:txBody>
          <a:bodyPr wrap="square" lIns="22860" tIns="22860" rIns="22860" bIns="22860" numCol="1" anchor="ctr">
            <a:noAutofit/>
          </a:bodyPr>
          <a:lstStyle/>
          <a:p>
            <a:pPr algn="ctr">
              <a:defRPr sz="100"/>
            </a:pPr>
            <a:endParaRPr sz="100" dirty="0"/>
          </a:p>
        </p:txBody>
      </p:sp>
      <p:sp>
        <p:nvSpPr>
          <p:cNvPr id="83" name="Text Placeholder 77">
            <a:extLst>
              <a:ext uri="{FF2B5EF4-FFF2-40B4-BE49-F238E27FC236}">
                <a16:creationId xmlns:a16="http://schemas.microsoft.com/office/drawing/2014/main" id="{6B97205C-BFD1-6242-9274-825F963EC10E}"/>
              </a:ext>
            </a:extLst>
          </p:cNvPr>
          <p:cNvSpPr>
            <a:spLocks noGrp="1"/>
          </p:cNvSpPr>
          <p:nvPr>
            <p:ph type="body" sz="quarter" idx="13" hasCustomPrompt="1"/>
          </p:nvPr>
        </p:nvSpPr>
        <p:spPr>
          <a:xfrm>
            <a:off x="3467919" y="2816324"/>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4" name="Text Placeholder 77">
            <a:extLst>
              <a:ext uri="{FF2B5EF4-FFF2-40B4-BE49-F238E27FC236}">
                <a16:creationId xmlns:a16="http://schemas.microsoft.com/office/drawing/2014/main" id="{621D2D71-8A09-5C48-B5CB-DEAE23D26E22}"/>
              </a:ext>
            </a:extLst>
          </p:cNvPr>
          <p:cNvSpPr>
            <a:spLocks noGrp="1"/>
          </p:cNvSpPr>
          <p:nvPr>
            <p:ph type="body" sz="quarter" idx="14" hasCustomPrompt="1"/>
          </p:nvPr>
        </p:nvSpPr>
        <p:spPr>
          <a:xfrm>
            <a:off x="748615" y="486133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5" name="Text Placeholder 77">
            <a:extLst>
              <a:ext uri="{FF2B5EF4-FFF2-40B4-BE49-F238E27FC236}">
                <a16:creationId xmlns:a16="http://schemas.microsoft.com/office/drawing/2014/main" id="{7264281C-9317-164E-92FC-CB2D2D7EDFC0}"/>
              </a:ext>
            </a:extLst>
          </p:cNvPr>
          <p:cNvSpPr>
            <a:spLocks noGrp="1"/>
          </p:cNvSpPr>
          <p:nvPr>
            <p:ph type="body" sz="quarter" idx="15" hasCustomPrompt="1"/>
          </p:nvPr>
        </p:nvSpPr>
        <p:spPr>
          <a:xfrm>
            <a:off x="3455297" y="4861330"/>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7" name="Text Placeholder 77">
            <a:extLst>
              <a:ext uri="{FF2B5EF4-FFF2-40B4-BE49-F238E27FC236}">
                <a16:creationId xmlns:a16="http://schemas.microsoft.com/office/drawing/2014/main" id="{295AD10F-D7CC-FF41-B381-AE628F8D15CA}"/>
              </a:ext>
            </a:extLst>
          </p:cNvPr>
          <p:cNvSpPr>
            <a:spLocks noGrp="1"/>
          </p:cNvSpPr>
          <p:nvPr>
            <p:ph type="body" sz="quarter" idx="17" hasCustomPrompt="1"/>
          </p:nvPr>
        </p:nvSpPr>
        <p:spPr>
          <a:xfrm>
            <a:off x="6163739" y="2820461"/>
            <a:ext cx="2278653" cy="1053385"/>
          </a:xfrm>
        </p:spPr>
        <p:txBody>
          <a:bodyPr/>
          <a:lstStyle>
            <a:lvl1pPr marL="0" indent="0">
              <a:buNone/>
              <a:defRPr sz="1700" b="1" i="0">
                <a:solidFill>
                  <a:schemeClr val="bg1"/>
                </a:solidFill>
                <a:latin typeface="Century Gothic" panose="020B0502020202020204" pitchFamily="34" charset="0"/>
              </a:defRPr>
            </a:lvl1pPr>
            <a:lvl2pPr>
              <a:defRPr sz="1700" b="1" i="0">
                <a:solidFill>
                  <a:srgbClr val="25233F"/>
                </a:solidFill>
                <a:latin typeface="Century Gothic" panose="020B0502020202020204" pitchFamily="34" charset="0"/>
              </a:defRPr>
            </a:lvl2pPr>
            <a:lvl3pPr>
              <a:defRPr sz="1700" b="1" i="0">
                <a:solidFill>
                  <a:srgbClr val="25233F"/>
                </a:solidFill>
                <a:latin typeface="Century Gothic" panose="020B0502020202020204" pitchFamily="34" charset="0"/>
              </a:defRPr>
            </a:lvl3pPr>
            <a:lvl4pPr>
              <a:defRPr sz="1700" b="1" i="0">
                <a:solidFill>
                  <a:srgbClr val="25233F"/>
                </a:solidFill>
                <a:latin typeface="Century Gothic" panose="020B0502020202020204" pitchFamily="34" charset="0"/>
              </a:defRPr>
            </a:lvl4pPr>
            <a:lvl5pPr>
              <a:defRPr sz="1700" b="1" i="0">
                <a:solidFill>
                  <a:srgbClr val="25233F"/>
                </a:solidFill>
                <a:latin typeface="Century Gothic" panose="020B0502020202020204" pitchFamily="34" charset="0"/>
              </a:defRPr>
            </a:lvl5pPr>
          </a:lstStyle>
          <a:p>
            <a:pPr lvl="0"/>
            <a:r>
              <a:rPr lang="en-US" dirty="0"/>
              <a:t>Insert - learning outcomes</a:t>
            </a:r>
          </a:p>
        </p:txBody>
      </p:sp>
      <p:sp>
        <p:nvSpPr>
          <p:cNvPr id="88" name="Text Placeholder 12">
            <a:extLst>
              <a:ext uri="{FF2B5EF4-FFF2-40B4-BE49-F238E27FC236}">
                <a16:creationId xmlns:a16="http://schemas.microsoft.com/office/drawing/2014/main" id="{29E6576E-E7CC-9041-93C6-476A8EDA5EB1}"/>
              </a:ext>
            </a:extLst>
          </p:cNvPr>
          <p:cNvSpPr>
            <a:spLocks noGrp="1"/>
          </p:cNvSpPr>
          <p:nvPr>
            <p:ph type="body" sz="quarter" idx="18" hasCustomPrompt="1"/>
          </p:nvPr>
        </p:nvSpPr>
        <p:spPr>
          <a:xfrm>
            <a:off x="4572000" y="1274915"/>
            <a:ext cx="4080793" cy="1287207"/>
          </a:xfrm>
        </p:spPr>
        <p:txBody>
          <a:bodyPr/>
          <a:lstStyle>
            <a:lvl1pPr marL="0" indent="0">
              <a:buNone/>
              <a:defRPr sz="3400" b="1" i="0">
                <a:solidFill>
                  <a:schemeClr val="bg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47915443"/>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1">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7" name="Text Placeholder 6">
            <a:extLst>
              <a:ext uri="{FF2B5EF4-FFF2-40B4-BE49-F238E27FC236}">
                <a16:creationId xmlns:a16="http://schemas.microsoft.com/office/drawing/2014/main" id="{606D3A9E-396E-8844-92FE-17440105DCD6}"/>
              </a:ext>
            </a:extLst>
          </p:cNvPr>
          <p:cNvSpPr>
            <a:spLocks noGrp="1"/>
          </p:cNvSpPr>
          <p:nvPr>
            <p:ph type="body" sz="quarter" idx="11" hasCustomPrompt="1"/>
          </p:nvPr>
        </p:nvSpPr>
        <p:spPr>
          <a:xfrm>
            <a:off x="364153" y="2149371"/>
            <a:ext cx="8286848" cy="2281237"/>
          </a:xfrm>
        </p:spPr>
        <p:txBody>
          <a:bodyPr/>
          <a:lstStyle>
            <a:lvl1pPr marL="342900" indent="-342900">
              <a:lnSpc>
                <a:spcPct val="120000"/>
              </a:lnSpc>
              <a:buFont typeface="+mj-lt"/>
              <a:buAutoNum type="arabicPeriod"/>
              <a:defRPr sz="2000" b="0" i="0">
                <a:solidFill>
                  <a:schemeClr val="bg1"/>
                </a:solidFill>
                <a:latin typeface="Century Gothic" panose="020B0502020202020204" pitchFamily="34" charset="0"/>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Todays learning, point number 1</a:t>
            </a:r>
          </a:p>
          <a:p>
            <a:pPr lvl="0"/>
            <a:r>
              <a:rPr lang="en-US" dirty="0"/>
              <a:t>Todays learning, point number 2</a:t>
            </a:r>
          </a:p>
          <a:p>
            <a:pPr lvl="0"/>
            <a:r>
              <a:rPr lang="en-US" dirty="0"/>
              <a:t>Todays learning, point number 3</a:t>
            </a:r>
          </a:p>
          <a:p>
            <a:pPr lvl="0"/>
            <a:r>
              <a:rPr lang="en-US" dirty="0"/>
              <a:t>Todays learning, point number 4</a:t>
            </a:r>
          </a:p>
          <a:p>
            <a:pPr lvl="0"/>
            <a:r>
              <a:rPr lang="en-US" dirty="0"/>
              <a:t>Todays learning, point number 5</a:t>
            </a:r>
          </a:p>
        </p:txBody>
      </p:sp>
      <p:sp>
        <p:nvSpPr>
          <p:cNvPr id="3" name="TextBox 2">
            <a:extLst>
              <a:ext uri="{FF2B5EF4-FFF2-40B4-BE49-F238E27FC236}">
                <a16:creationId xmlns:a16="http://schemas.microsoft.com/office/drawing/2014/main" id="{C8B6831A-8E28-9B47-8661-BD7402B4E20A}"/>
              </a:ext>
            </a:extLst>
          </p:cNvPr>
          <p:cNvSpPr txBox="1"/>
          <p:nvPr userDrawn="1"/>
        </p:nvSpPr>
        <p:spPr>
          <a:xfrm>
            <a:off x="329783" y="934433"/>
            <a:ext cx="5299023"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400" b="1" i="0" u="none" strike="noStrike" cap="none" spc="0" normalizeH="0" baseline="0" dirty="0">
                <a:ln>
                  <a:noFill/>
                </a:ln>
                <a:solidFill>
                  <a:schemeClr val="bg1"/>
                </a:solidFill>
                <a:effectLst/>
                <a:uFillTx/>
                <a:latin typeface="Century Gothic" panose="020B0502020202020204" pitchFamily="34" charset="0"/>
                <a:ea typeface="+mj-ea"/>
                <a:cs typeface="+mj-cs"/>
                <a:sym typeface="Calibri"/>
              </a:rPr>
              <a:t>Learning objectives</a:t>
            </a:r>
          </a:p>
        </p:txBody>
      </p:sp>
    </p:spTree>
    <p:extLst>
      <p:ext uri="{BB962C8B-B14F-4D97-AF65-F5344CB8AC3E}">
        <p14:creationId xmlns:p14="http://schemas.microsoft.com/office/powerpoint/2010/main" val="2373093239"/>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brief 1">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E9C08E28-4FBA-A447-BB6A-0B434A31EC46}"/>
              </a:ext>
            </a:extLst>
          </p:cNvPr>
          <p:cNvSpPr>
            <a:spLocks noGrp="1"/>
          </p:cNvSpPr>
          <p:nvPr>
            <p:ph type="body" sz="quarter" idx="11" hasCustomPrompt="1"/>
          </p:nvPr>
        </p:nvSpPr>
        <p:spPr>
          <a:xfrm>
            <a:off x="4572000" y="1823659"/>
            <a:ext cx="4183063" cy="3613150"/>
          </a:xfrm>
        </p:spPr>
        <p:txBody>
          <a:bodyPr/>
          <a:lstStyle>
            <a:lvl1pPr marL="0" indent="0">
              <a:lnSpc>
                <a:spcPct val="120000"/>
              </a:lnSpc>
              <a:buNone/>
              <a:defRPr sz="2000" b="0" i="0">
                <a:solidFill>
                  <a:schemeClr val="tx1"/>
                </a:solidFill>
                <a:latin typeface="Century Gothic" panose="020B0502020202020204" pitchFamily="34" charset="0"/>
              </a:defRPr>
            </a:lvl1pPr>
          </a:lstStyle>
          <a:p>
            <a:pPr lvl="0"/>
            <a:r>
              <a:rPr lang="en-US" dirty="0"/>
              <a:t>Insert - body</a:t>
            </a:r>
          </a:p>
        </p:txBody>
      </p:sp>
      <p:sp>
        <p:nvSpPr>
          <p:cNvPr id="19" name="Text Placeholder 18">
            <a:extLst>
              <a:ext uri="{FF2B5EF4-FFF2-40B4-BE49-F238E27FC236}">
                <a16:creationId xmlns:a16="http://schemas.microsoft.com/office/drawing/2014/main" id="{6735A2E2-D566-E842-BAF4-702880C789B7}"/>
              </a:ext>
            </a:extLst>
          </p:cNvPr>
          <p:cNvSpPr>
            <a:spLocks noGrp="1"/>
          </p:cNvSpPr>
          <p:nvPr>
            <p:ph type="body" sz="quarter" idx="12" hasCustomPrompt="1"/>
          </p:nvPr>
        </p:nvSpPr>
        <p:spPr>
          <a:xfrm>
            <a:off x="1420409" y="5156433"/>
            <a:ext cx="2138363" cy="303212"/>
          </a:xfrm>
        </p:spPr>
        <p:txBody>
          <a:bodyPr/>
          <a:lstStyle>
            <a:lvl1pPr marL="0" indent="0" algn="ctr">
              <a:buNone/>
              <a:defRPr sz="2000" b="1" i="0">
                <a:solidFill>
                  <a:schemeClr val="accent2"/>
                </a:solidFill>
                <a:latin typeface="Century Gothic" panose="020B0502020202020204" pitchFamily="34" charset="0"/>
              </a:defRPr>
            </a:lvl1pPr>
          </a:lstStyle>
          <a:p>
            <a:pPr lvl="0"/>
            <a:r>
              <a:rPr lang="en-US" dirty="0"/>
              <a:t>Insert - text</a:t>
            </a:r>
          </a:p>
        </p:txBody>
      </p:sp>
      <p:sp>
        <p:nvSpPr>
          <p:cNvPr id="24" name="Oval 23">
            <a:extLst>
              <a:ext uri="{FF2B5EF4-FFF2-40B4-BE49-F238E27FC236}">
                <a16:creationId xmlns:a16="http://schemas.microsoft.com/office/drawing/2014/main" id="{5395F891-9C10-974B-B620-09FB3ED1C352}"/>
              </a:ext>
            </a:extLst>
          </p:cNvPr>
          <p:cNvSpPr/>
          <p:nvPr userDrawn="1"/>
        </p:nvSpPr>
        <p:spPr>
          <a:xfrm>
            <a:off x="876784" y="1823659"/>
            <a:ext cx="3234800" cy="3234800"/>
          </a:xfrm>
          <a:prstGeom prst="ellipse">
            <a:avLst/>
          </a:prstGeom>
          <a:solidFill>
            <a:schemeClr val="tx1"/>
          </a:solid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Text Placeholder 16">
            <a:extLst>
              <a:ext uri="{FF2B5EF4-FFF2-40B4-BE49-F238E27FC236}">
                <a16:creationId xmlns:a16="http://schemas.microsoft.com/office/drawing/2014/main" id="{72E5193C-2054-1F4C-A085-EC574A6B1F23}"/>
              </a:ext>
            </a:extLst>
          </p:cNvPr>
          <p:cNvSpPr>
            <a:spLocks noGrp="1"/>
          </p:cNvSpPr>
          <p:nvPr>
            <p:ph type="body" sz="quarter" idx="10" hasCustomPrompt="1"/>
          </p:nvPr>
        </p:nvSpPr>
        <p:spPr>
          <a:xfrm>
            <a:off x="364153" y="984518"/>
            <a:ext cx="7426832" cy="708897"/>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Tree>
    <p:extLst>
      <p:ext uri="{BB962C8B-B14F-4D97-AF65-F5344CB8AC3E}">
        <p14:creationId xmlns:p14="http://schemas.microsoft.com/office/powerpoint/2010/main" val="3539582803"/>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age 1">
    <p:spTree>
      <p:nvGrpSpPr>
        <p:cNvPr id="1" name=""/>
        <p:cNvGrpSpPr/>
        <p:nvPr/>
      </p:nvGrpSpPr>
      <p:grpSpPr>
        <a:xfrm>
          <a:off x="0" y="0"/>
          <a:ext cx="0" cy="0"/>
          <a:chOff x="0" y="0"/>
          <a:chExt cx="0" cy="0"/>
        </a:xfrm>
      </p:grpSpPr>
      <p:sp>
        <p:nvSpPr>
          <p:cNvPr id="8" name="Shape 137">
            <a:extLst>
              <a:ext uri="{FF2B5EF4-FFF2-40B4-BE49-F238E27FC236}">
                <a16:creationId xmlns:a16="http://schemas.microsoft.com/office/drawing/2014/main" id="{3AE447CC-AC9D-3D45-8A65-2B6BD6F16228}"/>
              </a:ext>
            </a:extLst>
          </p:cNvPr>
          <p:cNvSpPr>
            <a:spLocks noChangeAspect="1"/>
          </p:cNvSpPr>
          <p:nvPr userDrawn="1"/>
        </p:nvSpPr>
        <p:spPr>
          <a:xfrm>
            <a:off x="-1836000" y="-1460902"/>
            <a:ext cx="6488014" cy="6488014"/>
          </a:xfrm>
          <a:prstGeom prst="ellipse">
            <a:avLst/>
          </a:prstGeom>
          <a:solidFill>
            <a:schemeClr val="accent1">
              <a:alpha val="19773"/>
            </a:schemeClr>
          </a:solidFill>
          <a:ln w="12700">
            <a:miter lim="400000"/>
          </a:ln>
          <a:extLst>
            <a:ext uri="{C572A759-6A51-4108-AA02-DFA0A04FC94B}">
              <ma14:wrappingTextBoxFlag xmlns:ma14="http://schemas.microsoft.com/office/mac/drawingml/2011/main" xmlns="" val="1"/>
            </a:ext>
          </a:extLst>
        </p:spPr>
        <p:txBody>
          <a:bodyPr lIns="22860" rIns="22860" anchor="ctr"/>
          <a:lstStyle/>
          <a:p>
            <a:endParaRPr sz="450" dirty="0"/>
          </a:p>
        </p:txBody>
      </p:sp>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17" name="Text Placeholder 16">
            <a:extLst>
              <a:ext uri="{FF2B5EF4-FFF2-40B4-BE49-F238E27FC236}">
                <a16:creationId xmlns:a16="http://schemas.microsoft.com/office/drawing/2014/main" id="{DBC5C841-1193-2343-9E34-25056BEE3358}"/>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EEB0831D-7D6E-2048-9162-3026DB2527CA}"/>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1341297209"/>
      </p:ext>
    </p:extLst>
  </p:cSld>
  <p:clrMapOvr>
    <a:masterClrMapping/>
  </p:clrMapOvr>
  <p:transition spd="med"/>
  <p:extLst>
    <p:ext uri="{DCECCB84-F9BA-43D5-87BE-67443E8EF086}">
      <p15:sldGuideLst xmlns:p15="http://schemas.microsoft.com/office/powerpoint/2012/main">
        <p15:guide id="2" pos="249" userDrawn="1">
          <p15:clr>
            <a:srgbClr val="FFFFFF"/>
          </p15:clr>
        </p15:guide>
        <p15:guide id="3" pos="5511" userDrawn="1">
          <p15:clr>
            <a:srgbClr val="FFFFFF"/>
          </p15:clr>
        </p15:guide>
        <p15:guide id="7" orient="horz" pos="4201" userDrawn="1">
          <p15:clr>
            <a:srgbClr val="FFFFFF"/>
          </p15:clr>
        </p15:guide>
        <p15:guide id="10" orient="horz" pos="686" userDrawn="1">
          <p15:clr>
            <a:srgbClr val="FFFFFF"/>
          </p15:clr>
        </p15:guide>
        <p15:guide id="11" pos="2880" userDrawn="1">
          <p15:clr>
            <a:srgbClr val="FFFFFF"/>
          </p15:clr>
        </p15:guide>
        <p15:guide id="12" pos="4150" userDrawn="1">
          <p15:clr>
            <a:srgbClr val="FFFFFF"/>
          </p15:clr>
        </p15:guide>
        <p15:guide id="13" pos="1565" userDrawn="1">
          <p15:clr>
            <a:srgbClr val="FFFF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sp>
        <p:nvSpPr>
          <p:cNvPr id="9" name="Text Placeholder 16">
            <a:extLst>
              <a:ext uri="{FF2B5EF4-FFF2-40B4-BE49-F238E27FC236}">
                <a16:creationId xmlns:a16="http://schemas.microsoft.com/office/drawing/2014/main" id="{B09F33C7-154F-8743-88DD-6BDF2127E64E}"/>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bg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0D212C93-0601-3140-929D-DC384C3C2575}"/>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30450756"/>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userDrawn="1">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tandard page 2">
    <p:spTree>
      <p:nvGrpSpPr>
        <p:cNvPr id="1" name=""/>
        <p:cNvGrpSpPr/>
        <p:nvPr/>
      </p:nvGrpSpPr>
      <p:grpSpPr>
        <a:xfrm>
          <a:off x="0" y="0"/>
          <a:ext cx="0" cy="0"/>
          <a:chOff x="0" y="0"/>
          <a:chExt cx="0" cy="0"/>
        </a:xfrm>
      </p:grpSpPr>
      <p:sp>
        <p:nvSpPr>
          <p:cNvPr id="20" name="Shape 20"/>
          <p:cNvSpPr/>
          <p:nvPr/>
        </p:nvSpPr>
        <p:spPr>
          <a:xfrm flipV="1">
            <a:off x="395289" y="873125"/>
            <a:ext cx="8353424" cy="0"/>
          </a:xfrm>
          <a:prstGeom prst="line">
            <a:avLst/>
          </a:prstGeom>
          <a:ln w="12700">
            <a:solidFill>
              <a:srgbClr val="25233F"/>
            </a:solidFill>
            <a:miter/>
          </a:ln>
        </p:spPr>
        <p:txBody>
          <a:bodyPr lIns="22860" rIns="22860"/>
          <a:lstStyle/>
          <a:p>
            <a:endParaRPr sz="450"/>
          </a:p>
        </p:txBody>
      </p:sp>
      <p:sp>
        <p:nvSpPr>
          <p:cNvPr id="21" name="Shape 21"/>
          <p:cNvSpPr>
            <a:spLocks noGrp="1"/>
          </p:cNvSpPr>
          <p:nvPr>
            <p:ph type="sldNum" sz="quarter" idx="2"/>
          </p:nvPr>
        </p:nvSpPr>
        <p:spPr>
          <a:xfrm>
            <a:off x="8559526" y="6484422"/>
            <a:ext cx="182099" cy="184666"/>
          </a:xfrm>
          <a:prstGeom prst="rect">
            <a:avLst/>
          </a:prstGeom>
        </p:spPr>
        <p:txBody>
          <a:bodyPr/>
          <a:lstStyle/>
          <a:p>
            <a:fld id="{86CB4B4D-7CA3-9044-876B-883B54F8677D}" type="slidenum">
              <a:t>‹#›</a:t>
            </a:fld>
            <a:endParaRPr dirty="0"/>
          </a:p>
        </p:txBody>
      </p:sp>
      <p:sp>
        <p:nvSpPr>
          <p:cNvPr id="2" name="Title 1">
            <a:extLst>
              <a:ext uri="{FF2B5EF4-FFF2-40B4-BE49-F238E27FC236}">
                <a16:creationId xmlns:a16="http://schemas.microsoft.com/office/drawing/2014/main" id="{46E39DAE-67D8-7945-A118-FCB2C748C0E8}"/>
              </a:ext>
            </a:extLst>
          </p:cNvPr>
          <p:cNvSpPr>
            <a:spLocks noGrp="1"/>
          </p:cNvSpPr>
          <p:nvPr>
            <p:ph type="title"/>
          </p:nvPr>
        </p:nvSpPr>
        <p:spPr>
          <a:xfrm>
            <a:off x="4572000" y="415063"/>
            <a:ext cx="3708400" cy="273845"/>
          </a:xfrm>
        </p:spPr>
        <p:txBody>
          <a:bodyPr/>
          <a:lstStyle>
            <a:lvl1pPr algn="r">
              <a:defRPr sz="1000" b="1" i="0">
                <a:solidFill>
                  <a:srgbClr val="25233F"/>
                </a:solidFill>
                <a:latin typeface="Century Gothic" panose="020B0502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98477B80-07B4-E044-9FB6-FD6587A4E2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09" y="361950"/>
            <a:ext cx="1104891" cy="380771"/>
          </a:xfrm>
          <a:prstGeom prst="rect">
            <a:avLst/>
          </a:prstGeom>
        </p:spPr>
      </p:pic>
      <p:pic>
        <p:nvPicPr>
          <p:cNvPr id="6" name="Picture 5">
            <a:extLst>
              <a:ext uri="{FF2B5EF4-FFF2-40B4-BE49-F238E27FC236}">
                <a16:creationId xmlns:a16="http://schemas.microsoft.com/office/drawing/2014/main" id="{E0ED11FA-33F8-B64E-9798-ABB1D413C6C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9436" y="358902"/>
            <a:ext cx="383819" cy="383819"/>
          </a:xfrm>
          <a:prstGeom prst="rect">
            <a:avLst/>
          </a:prstGeom>
        </p:spPr>
      </p:pic>
    </p:spTree>
    <p:extLst>
      <p:ext uri="{BB962C8B-B14F-4D97-AF65-F5344CB8AC3E}">
        <p14:creationId xmlns:p14="http://schemas.microsoft.com/office/powerpoint/2010/main" val="2555190561"/>
      </p:ext>
    </p:extLst>
  </p:cSld>
  <p:clrMapOvr>
    <a:masterClrMapping/>
  </p:clrMapOvr>
  <p:transition spd="med"/>
  <p:extLst>
    <p:ext uri="{DCECCB84-F9BA-43D5-87BE-67443E8EF086}">
      <p15:sldGuideLst xmlns:p15="http://schemas.microsoft.com/office/powerpoint/2012/main">
        <p15:guide id="2" pos="249">
          <p15:clr>
            <a:srgbClr val="FFFFFF"/>
          </p15:clr>
        </p15:guide>
        <p15:guide id="3" pos="5511">
          <p15:clr>
            <a:srgbClr val="FFFFFF"/>
          </p15:clr>
        </p15:guide>
        <p15:guide id="7" orient="horz" pos="4201">
          <p15:clr>
            <a:srgbClr val="FFFFFF"/>
          </p15:clr>
        </p15:guide>
        <p15:guide id="10" orient="horz" pos="686">
          <p15:clr>
            <a:srgbClr val="FFFFFF"/>
          </p15:clr>
        </p15:guide>
        <p15:guide id="11" pos="2880">
          <p15:clr>
            <a:srgbClr val="FFFFFF"/>
          </p15:clr>
        </p15:guide>
        <p15:guide id="12" pos="4150">
          <p15:clr>
            <a:srgbClr val="FFFFFF"/>
          </p15:clr>
        </p15:guide>
        <p15:guide id="13" pos="1565">
          <p15:clr>
            <a:srgbClr val="FFFF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age 3">
    <p:bg>
      <p:bgPr>
        <a:solidFill>
          <a:srgbClr val="091932"/>
        </a:solidFill>
        <a:effectLst/>
      </p:bgPr>
    </p:bg>
    <p:spTree>
      <p:nvGrpSpPr>
        <p:cNvPr id="1" name=""/>
        <p:cNvGrpSpPr/>
        <p:nvPr/>
      </p:nvGrpSpPr>
      <p:grpSpPr>
        <a:xfrm>
          <a:off x="0" y="0"/>
          <a:ext cx="0" cy="0"/>
          <a:chOff x="0" y="0"/>
          <a:chExt cx="0" cy="0"/>
        </a:xfrm>
      </p:grpSpPr>
      <p:sp>
        <p:nvSpPr>
          <p:cNvPr id="28" name="Shape 28"/>
          <p:cNvSpPr/>
          <p:nvPr/>
        </p:nvSpPr>
        <p:spPr>
          <a:xfrm flipV="1">
            <a:off x="395289" y="873125"/>
            <a:ext cx="8360046" cy="0"/>
          </a:xfrm>
          <a:prstGeom prst="line">
            <a:avLst/>
          </a:prstGeom>
          <a:ln w="12700">
            <a:solidFill>
              <a:srgbClr val="FFFFFF"/>
            </a:solidFill>
            <a:miter/>
          </a:ln>
        </p:spPr>
        <p:txBody>
          <a:bodyPr lIns="22860" rIns="22860"/>
          <a:lstStyle/>
          <a:p>
            <a:endParaRPr sz="450"/>
          </a:p>
        </p:txBody>
      </p:sp>
      <p:sp>
        <p:nvSpPr>
          <p:cNvPr id="30" name="Shape 30"/>
          <p:cNvSpPr>
            <a:spLocks noGrp="1"/>
          </p:cNvSpPr>
          <p:nvPr>
            <p:ph type="sldNum" sz="quarter" idx="2"/>
          </p:nvPr>
        </p:nvSpPr>
        <p:spPr>
          <a:xfrm>
            <a:off x="8526557" y="6477334"/>
            <a:ext cx="182099" cy="184666"/>
          </a:xfrm>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B074F560-9965-FD44-8392-56ACD2F813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506" y="360916"/>
            <a:ext cx="1108359" cy="381966"/>
          </a:xfrm>
          <a:prstGeom prst="rect">
            <a:avLst/>
          </a:prstGeom>
        </p:spPr>
      </p:pic>
      <p:pic>
        <p:nvPicPr>
          <p:cNvPr id="14" name="Picture 13">
            <a:extLst>
              <a:ext uri="{FF2B5EF4-FFF2-40B4-BE49-F238E27FC236}">
                <a16:creationId xmlns:a16="http://schemas.microsoft.com/office/drawing/2014/main" id="{98600020-B932-844C-830C-6D548E8C8C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3369" y="360916"/>
            <a:ext cx="381966" cy="381966"/>
          </a:xfrm>
          <a:prstGeom prst="rect">
            <a:avLst/>
          </a:prstGeom>
        </p:spPr>
      </p:pic>
      <p:sp>
        <p:nvSpPr>
          <p:cNvPr id="15" name="Title 14">
            <a:extLst>
              <a:ext uri="{FF2B5EF4-FFF2-40B4-BE49-F238E27FC236}">
                <a16:creationId xmlns:a16="http://schemas.microsoft.com/office/drawing/2014/main" id="{F045F05D-9884-E742-8B6C-7E2A4C30294D}"/>
              </a:ext>
            </a:extLst>
          </p:cNvPr>
          <p:cNvSpPr>
            <a:spLocks noGrp="1"/>
          </p:cNvSpPr>
          <p:nvPr>
            <p:ph type="title"/>
          </p:nvPr>
        </p:nvSpPr>
        <p:spPr>
          <a:xfrm>
            <a:off x="4572000" y="438820"/>
            <a:ext cx="3708400" cy="241880"/>
          </a:xfrm>
        </p:spPr>
        <p:txBody>
          <a:bodyPr/>
          <a:lstStyle>
            <a:lvl1pPr algn="r">
              <a:defRPr sz="1000" b="1" i="0">
                <a:solidFill>
                  <a:srgbClr val="FFFFFF"/>
                </a:solidFill>
                <a:latin typeface="Century Gothic" panose="020B0502020202020204" pitchFamily="34" charset="0"/>
              </a:defRPr>
            </a:lvl1pPr>
          </a:lstStyle>
          <a:p>
            <a:r>
              <a:rPr lang="en-US" dirty="0"/>
              <a:t>Click to edit Master title style</a:t>
            </a:r>
          </a:p>
        </p:txBody>
      </p:sp>
      <p:sp>
        <p:nvSpPr>
          <p:cNvPr id="9" name="Text Placeholder 16">
            <a:extLst>
              <a:ext uri="{FF2B5EF4-FFF2-40B4-BE49-F238E27FC236}">
                <a16:creationId xmlns:a16="http://schemas.microsoft.com/office/drawing/2014/main" id="{4B193DB1-D32E-7146-93A0-23A108038669}"/>
              </a:ext>
            </a:extLst>
          </p:cNvPr>
          <p:cNvSpPr>
            <a:spLocks noGrp="1"/>
          </p:cNvSpPr>
          <p:nvPr>
            <p:ph type="body" sz="quarter" idx="10" hasCustomPrompt="1"/>
          </p:nvPr>
        </p:nvSpPr>
        <p:spPr>
          <a:xfrm>
            <a:off x="364153" y="992610"/>
            <a:ext cx="5296060" cy="1102949"/>
          </a:xfrm>
        </p:spPr>
        <p:txBody>
          <a:bodyPr/>
          <a:lstStyle>
            <a:lvl1pPr marL="0" indent="0">
              <a:buFontTx/>
              <a:buNone/>
              <a:defRPr sz="3400" b="1" i="0">
                <a:solidFill>
                  <a:schemeClr val="tx1"/>
                </a:solidFill>
                <a:latin typeface="Century Gothic" panose="020B0502020202020204" pitchFamily="34" charset="0"/>
              </a:defRPr>
            </a:lvl1pPr>
          </a:lstStyle>
          <a:p>
            <a:pPr lvl="0"/>
            <a:r>
              <a:rPr lang="en-US" dirty="0"/>
              <a:t>Insert - title</a:t>
            </a:r>
          </a:p>
        </p:txBody>
      </p:sp>
      <p:sp>
        <p:nvSpPr>
          <p:cNvPr id="10" name="Text Placeholder 6">
            <a:extLst>
              <a:ext uri="{FF2B5EF4-FFF2-40B4-BE49-F238E27FC236}">
                <a16:creationId xmlns:a16="http://schemas.microsoft.com/office/drawing/2014/main" id="{6A809499-F347-CD45-8A3A-6C8629BAD501}"/>
              </a:ext>
            </a:extLst>
          </p:cNvPr>
          <p:cNvSpPr>
            <a:spLocks noGrp="1"/>
          </p:cNvSpPr>
          <p:nvPr>
            <p:ph type="body" sz="quarter" idx="11" hasCustomPrompt="1"/>
          </p:nvPr>
        </p:nvSpPr>
        <p:spPr>
          <a:xfrm>
            <a:off x="363538" y="2149372"/>
            <a:ext cx="6224587" cy="2281236"/>
          </a:xfrm>
        </p:spPr>
        <p:txBody>
          <a:bodyPr/>
          <a:lstStyle>
            <a:lvl1pPr marL="0" indent="0">
              <a:lnSpc>
                <a:spcPct val="120000"/>
              </a:lnSpc>
              <a:buNone/>
              <a:defRPr sz="2000" b="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Insert - body</a:t>
            </a:r>
          </a:p>
        </p:txBody>
      </p:sp>
    </p:spTree>
    <p:extLst>
      <p:ext uri="{BB962C8B-B14F-4D97-AF65-F5344CB8AC3E}">
        <p14:creationId xmlns:p14="http://schemas.microsoft.com/office/powerpoint/2010/main" val="2555993427"/>
      </p:ext>
    </p:extLst>
  </p:cSld>
  <p:clrMapOvr>
    <a:masterClrMapping/>
  </p:clrMapOvr>
  <p:transition spd="med"/>
  <p:extLst>
    <p:ext uri="{DCECCB84-F9BA-43D5-87BE-67443E8EF086}">
      <p15:sldGuideLst xmlns:p15="http://schemas.microsoft.com/office/powerpoint/2012/main">
        <p15:guide id="3" pos="249">
          <p15:clr>
            <a:srgbClr val="FFFFFF"/>
          </p15:clr>
        </p15:guide>
        <p15:guide id="4" pos="5511">
          <p15:clr>
            <a:srgbClr val="FFFFFF"/>
          </p15:clr>
        </p15:guide>
        <p15:guide id="7" orient="horz" pos="4201">
          <p15:clr>
            <a:srgbClr val="FFFFFF"/>
          </p15:clr>
        </p15:guide>
        <p15:guide id="9" orient="horz" pos="686" userDrawn="1">
          <p15:clr>
            <a:srgbClr val="FFFFFF"/>
          </p15:clr>
        </p15:guide>
        <p15:guide id="10" pos="2880">
          <p15:clr>
            <a:srgbClr val="FFFFFF"/>
          </p15:clr>
        </p15:guide>
        <p15:guide id="11" pos="1565">
          <p15:clr>
            <a:srgbClr val="FFFFFF"/>
          </p15:clr>
        </p15:guide>
        <p15:guide id="12" pos="4195">
          <p15:clr>
            <a:srgbClr val="FFFF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6371101" y="6264017"/>
            <a:ext cx="182099" cy="184666"/>
          </a:xfrm>
          <a:prstGeom prst="rect">
            <a:avLst/>
          </a:prstGeom>
          <a:ln w="12700">
            <a:miter lim="400000"/>
          </a:ln>
        </p:spPr>
        <p:txBody>
          <a:bodyPr wrap="none" lIns="45719" rIns="45719" anchor="ctr">
            <a:spAutoFit/>
          </a:bodyPr>
          <a:lstStyle>
            <a:lvl1pPr algn="r">
              <a:defRPr sz="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73" r:id="rId4"/>
    <p:sldLayoutId id="2147483657" r:id="rId5"/>
    <p:sldLayoutId id="2147483656" r:id="rId6"/>
    <p:sldLayoutId id="2147483664" r:id="rId7"/>
    <p:sldLayoutId id="2147483678" r:id="rId8"/>
    <p:sldLayoutId id="2147483667" r:id="rId9"/>
    <p:sldLayoutId id="2147483679" r:id="rId10"/>
    <p:sldLayoutId id="2147483663" r:id="rId11"/>
    <p:sldLayoutId id="2147483681" r:id="rId12"/>
    <p:sldLayoutId id="2147483658" r:id="rId13"/>
    <p:sldLayoutId id="2147483666" r:id="rId14"/>
    <p:sldLayoutId id="2147483662" r:id="rId15"/>
    <p:sldLayoutId id="2147483675" r:id="rId16"/>
    <p:sldLayoutId id="2147483676" r:id="rId17"/>
    <p:sldLayoutId id="2147483677" r:id="rId18"/>
    <p:sldLayoutId id="2147483669" r:id="rId19"/>
    <p:sldLayoutId id="2147483670" r:id="rId20"/>
    <p:sldLayoutId id="2147483671" r:id="rId21"/>
    <p:sldLayoutId id="2147483672" r:id="rId22"/>
    <p:sldLayoutId id="2147483680" r:id="rId23"/>
    <p:sldLayoutId id="2147483668" r:id="rId24"/>
    <p:sldLayoutId id="2147483674" r:id="rId25"/>
    <p:sldLayoutId id="2147483661" r:id="rId26"/>
    <p:sldLayoutId id="2147483665" r:id="rId27"/>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64646"/>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p:bodyStyle>
    <p:otherStyle>
      <a:lvl1pPr marL="0" marR="0" indent="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1pPr>
      <a:lvl2pPr marL="0" marR="0" indent="228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2pPr>
      <a:lvl3pPr marL="0" marR="0" indent="457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3pPr>
      <a:lvl4pPr marL="0" marR="0" indent="685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4pPr>
      <a:lvl5pPr marL="0" marR="0" indent="9144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5pPr>
      <a:lvl6pPr marL="0" marR="0" indent="11430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6pPr>
      <a:lvl7pPr marL="0" marR="0" indent="13716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7pPr>
      <a:lvl8pPr marL="0" marR="0" indent="16002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8pPr>
      <a:lvl9pPr marL="0" marR="0" indent="1828800" algn="r" defTabSz="2286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hyperlink" Target="http://www.byebyeplasticbag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ryansrecycling.com/" TargetMode="Externa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www.kidsagainstplastic.co.uk/" TargetMode="External"/><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ted.com/speakers/ashton_cofer"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268847CE-C59C-0F4B-9F60-7F96E4BFA79A}"/>
              </a:ext>
            </a:extLst>
          </p:cNvPr>
          <p:cNvSpPr/>
          <p:nvPr/>
        </p:nvSpPr>
        <p:spPr>
          <a:xfrm>
            <a:off x="2783232" y="-1718921"/>
            <a:ext cx="7701156" cy="7701156"/>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64646"/>
              </a:solidFill>
              <a:effectLst/>
              <a:uFillTx/>
              <a:latin typeface="+mj-lt"/>
              <a:ea typeface="+mj-ea"/>
              <a:cs typeface="+mj-cs"/>
              <a:sym typeface="Calibri"/>
            </a:endParaRPr>
          </a:p>
        </p:txBody>
      </p:sp>
      <p:sp>
        <p:nvSpPr>
          <p:cNvPr id="2" name="Text Placeholder 1">
            <a:extLst>
              <a:ext uri="{FF2B5EF4-FFF2-40B4-BE49-F238E27FC236}">
                <a16:creationId xmlns:a16="http://schemas.microsoft.com/office/drawing/2014/main" id="{E0464E3C-7E82-D74D-8FD7-F21B7BA62959}"/>
              </a:ext>
            </a:extLst>
          </p:cNvPr>
          <p:cNvSpPr>
            <a:spLocks noGrp="1"/>
          </p:cNvSpPr>
          <p:nvPr>
            <p:ph type="body" sz="quarter" idx="10"/>
          </p:nvPr>
        </p:nvSpPr>
        <p:spPr/>
        <p:txBody>
          <a:bodyPr/>
          <a:lstStyle/>
          <a:p>
            <a:r>
              <a:rPr lang="en-US" dirty="0"/>
              <a:t>Lesson 3</a:t>
            </a:r>
          </a:p>
        </p:txBody>
      </p:sp>
      <p:sp>
        <p:nvSpPr>
          <p:cNvPr id="3" name="Text Placeholder 2">
            <a:extLst>
              <a:ext uri="{FF2B5EF4-FFF2-40B4-BE49-F238E27FC236}">
                <a16:creationId xmlns:a16="http://schemas.microsoft.com/office/drawing/2014/main" id="{C2E7C7B4-643C-6542-83D5-8DA459A63390}"/>
              </a:ext>
            </a:extLst>
          </p:cNvPr>
          <p:cNvSpPr>
            <a:spLocks noGrp="1"/>
          </p:cNvSpPr>
          <p:nvPr>
            <p:ph type="body" sz="quarter" idx="11"/>
          </p:nvPr>
        </p:nvSpPr>
        <p:spPr>
          <a:xfrm>
            <a:off x="318919" y="3856541"/>
            <a:ext cx="2697413" cy="2112962"/>
          </a:xfrm>
        </p:spPr>
        <p:txBody>
          <a:bodyPr/>
          <a:lstStyle/>
          <a:p>
            <a:r>
              <a:rPr lang="en-US" dirty="0"/>
              <a:t>Our ocean in crisis</a:t>
            </a:r>
          </a:p>
        </p:txBody>
      </p:sp>
      <p:sp>
        <p:nvSpPr>
          <p:cNvPr id="5" name="Text Placeholder 4">
            <a:extLst>
              <a:ext uri="{FF2B5EF4-FFF2-40B4-BE49-F238E27FC236}">
                <a16:creationId xmlns:a16="http://schemas.microsoft.com/office/drawing/2014/main" id="{50588A85-9B0D-B942-93A6-F15A9E406993}"/>
              </a:ext>
            </a:extLst>
          </p:cNvPr>
          <p:cNvSpPr>
            <a:spLocks noGrp="1"/>
          </p:cNvSpPr>
          <p:nvPr>
            <p:ph type="body" sz="quarter" idx="13"/>
          </p:nvPr>
        </p:nvSpPr>
        <p:spPr>
          <a:xfrm>
            <a:off x="400866" y="651020"/>
            <a:ext cx="1186633" cy="156984"/>
          </a:xfrm>
          <a:solidFill>
            <a:srgbClr val="A0D2DC"/>
          </a:solidFill>
        </p:spPr>
        <p:txBody>
          <a:bodyPr/>
          <a:lstStyle/>
          <a:p>
            <a:r>
              <a:rPr lang="en-US" dirty="0"/>
              <a:t>X-</a:t>
            </a:r>
            <a:r>
              <a:rPr lang="en-US" dirty="0" err="1"/>
              <a:t>Curric</a:t>
            </a:r>
            <a:r>
              <a:rPr lang="en-US" dirty="0"/>
              <a:t> | Ages 5-7</a:t>
            </a:r>
          </a:p>
        </p:txBody>
      </p:sp>
      <p:pic>
        <p:nvPicPr>
          <p:cNvPr id="10" name="Picture 9" descr="A drawing of a face&#10;&#10;Description automatically generated">
            <a:extLst>
              <a:ext uri="{FF2B5EF4-FFF2-40B4-BE49-F238E27FC236}">
                <a16:creationId xmlns:a16="http://schemas.microsoft.com/office/drawing/2014/main" id="{411A47F9-F322-9447-B4F5-11FC27EA86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7463" y="6232525"/>
            <a:ext cx="1299349" cy="448336"/>
          </a:xfrm>
          <a:prstGeom prst="rect">
            <a:avLst/>
          </a:prstGeom>
        </p:spPr>
      </p:pic>
      <p:sp>
        <p:nvSpPr>
          <p:cNvPr id="12" name="Text Placeholder 3">
            <a:extLst>
              <a:ext uri="{FF2B5EF4-FFF2-40B4-BE49-F238E27FC236}">
                <a16:creationId xmlns:a16="http://schemas.microsoft.com/office/drawing/2014/main" id="{BBF12A3D-DFE0-1C4A-A38E-E50ABB0A7124}"/>
              </a:ext>
            </a:extLst>
          </p:cNvPr>
          <p:cNvSpPr txBox="1">
            <a:spLocks/>
          </p:cNvSpPr>
          <p:nvPr/>
        </p:nvSpPr>
        <p:spPr>
          <a:xfrm>
            <a:off x="400439" y="298557"/>
            <a:ext cx="2382793" cy="292537"/>
          </a:xfrm>
          <a:prstGeom prst="rect">
            <a:avLst/>
          </a:prstGeom>
          <a:solidFill>
            <a:srgbClr val="A0D2DC"/>
          </a:solidFill>
          <a:ln w="12700">
            <a:miter lim="400000"/>
          </a:ln>
          <a:extLst>
            <a:ext uri="{C572A759-6A51-4108-AA02-DFA0A04FC94B}">
              <ma14:wrappingTextBoxFlag xmlns="" xmlns:ma14="http://schemas.microsoft.com/office/mac/drawingml/2011/main" val="1"/>
            </a:ext>
          </a:extLst>
        </p:spPr>
        <p:txBody>
          <a:bodyPr lIns="90000" rIns="45719" anchor="ctr"/>
          <a:lstStyle>
            <a:lvl1pPr marL="0" marR="0" indent="0" algn="l" defTabSz="914400" rtl="0" latinLnBrk="0">
              <a:lnSpc>
                <a:spcPct val="90000"/>
              </a:lnSpc>
              <a:spcBef>
                <a:spcPts val="1000"/>
              </a:spcBef>
              <a:spcAft>
                <a:spcPts val="0"/>
              </a:spcAft>
              <a:buClrTx/>
              <a:buSzPct val="100000"/>
              <a:buFont typeface="Arial"/>
              <a:buNone/>
              <a:tabLst/>
              <a:defRPr sz="1650" b="1" i="0" u="none" strike="noStrike" cap="none" spc="0" baseline="0">
                <a:ln>
                  <a:noFill/>
                </a:ln>
                <a:solidFill>
                  <a:schemeClr val="tx1"/>
                </a:solidFill>
                <a:uFillTx/>
                <a:latin typeface="Century Gothic" panose="020B0502020202020204" pitchFamily="34" charset="0"/>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2pPr>
            <a:lvl3pPr marL="1234440" marR="0" indent="-32004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25233F"/>
                </a:solidFill>
                <a:uFillTx/>
                <a:latin typeface="Century Gothic" panose="020B0502020202020204" pitchFamily="34" charset="0"/>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464646"/>
                </a:solidFill>
                <a:uFillTx/>
                <a:latin typeface="+mj-lt"/>
                <a:ea typeface="+mj-ea"/>
                <a:cs typeface="+mj-cs"/>
                <a:sym typeface="Calibri"/>
              </a:defRPr>
            </a:lvl9pPr>
          </a:lstStyle>
          <a:p>
            <a:pPr hangingPunct="1"/>
            <a:r>
              <a:rPr lang="en-US" dirty="0"/>
              <a:t>Oceans for beginners</a:t>
            </a:r>
          </a:p>
        </p:txBody>
      </p:sp>
      <p:sp>
        <p:nvSpPr>
          <p:cNvPr id="13" name="Shape 20">
            <a:extLst>
              <a:ext uri="{FF2B5EF4-FFF2-40B4-BE49-F238E27FC236}">
                <a16:creationId xmlns:a16="http://schemas.microsoft.com/office/drawing/2014/main" id="{4FB1758C-C5D2-534D-A559-76337B411A03}"/>
              </a:ext>
            </a:extLst>
          </p:cNvPr>
          <p:cNvSpPr/>
          <p:nvPr/>
        </p:nvSpPr>
        <p:spPr>
          <a:xfrm flipV="1">
            <a:off x="395289" y="873125"/>
            <a:ext cx="8353424" cy="0"/>
          </a:xfrm>
          <a:prstGeom prst="line">
            <a:avLst/>
          </a:prstGeom>
          <a:ln w="12700">
            <a:solidFill>
              <a:srgbClr val="FFFFFF"/>
            </a:solidFill>
            <a:miter/>
          </a:ln>
        </p:spPr>
        <p:txBody>
          <a:bodyPr lIns="22860" rIns="22860"/>
          <a:lstStyle/>
          <a:p>
            <a:endParaRPr sz="450"/>
          </a:p>
        </p:txBody>
      </p:sp>
      <p:pic>
        <p:nvPicPr>
          <p:cNvPr id="17" name="Picture 16" descr="A close up of a logo&#10;&#10;Description automatically generated">
            <a:extLst>
              <a:ext uri="{FF2B5EF4-FFF2-40B4-BE49-F238E27FC236}">
                <a16:creationId xmlns:a16="http://schemas.microsoft.com/office/drawing/2014/main" id="{67D2A9B5-62C6-6741-94D7-75D00C6588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3691" y="6152706"/>
            <a:ext cx="1527426" cy="566349"/>
          </a:xfrm>
          <a:prstGeom prst="rect">
            <a:avLst/>
          </a:prstGeom>
        </p:spPr>
      </p:pic>
    </p:spTree>
    <p:extLst>
      <p:ext uri="{BB962C8B-B14F-4D97-AF65-F5344CB8AC3E}">
        <p14:creationId xmlns:p14="http://schemas.microsoft.com/office/powerpoint/2010/main" val="19546691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4" name="Text Placeholder 3">
            <a:extLst>
              <a:ext uri="{FF2B5EF4-FFF2-40B4-BE49-F238E27FC236}">
                <a16:creationId xmlns:a16="http://schemas.microsoft.com/office/drawing/2014/main" id="{18389E6D-6CD0-B245-9409-CD13E918226B}"/>
              </a:ext>
            </a:extLst>
          </p:cNvPr>
          <p:cNvSpPr>
            <a:spLocks noGrp="1"/>
          </p:cNvSpPr>
          <p:nvPr>
            <p:ph type="body" sz="quarter" idx="11"/>
          </p:nvPr>
        </p:nvSpPr>
        <p:spPr>
          <a:xfrm>
            <a:off x="363538" y="1470910"/>
            <a:ext cx="2961553" cy="2418501"/>
          </a:xfrm>
        </p:spPr>
        <p:txBody>
          <a:bodyPr/>
          <a:lstStyle/>
          <a:p>
            <a:r>
              <a:rPr lang="en-US" dirty="0"/>
              <a:t>Plastic ending up in the ocean is bad news for marine wildlife.</a:t>
            </a:r>
          </a:p>
          <a:p>
            <a:r>
              <a:rPr lang="en-US" dirty="0"/>
              <a:t>Marine animals eat plastic, thinking it’s food.</a:t>
            </a:r>
          </a:p>
          <a:p>
            <a:r>
              <a:rPr lang="en-US" dirty="0"/>
              <a:t>This can damage </a:t>
            </a:r>
            <a:br>
              <a:rPr lang="en-US" dirty="0"/>
            </a:br>
            <a:r>
              <a:rPr lang="en-US" dirty="0"/>
              <a:t>their stomachs.</a:t>
            </a:r>
          </a:p>
          <a:p>
            <a:r>
              <a:rPr lang="en-US" dirty="0"/>
              <a:t>It also means they feel full, so they don’t get the nutrients they </a:t>
            </a:r>
            <a:br>
              <a:rPr lang="en-US" dirty="0"/>
            </a:br>
            <a:r>
              <a:rPr lang="en-US" dirty="0"/>
              <a:t>need to survive. </a:t>
            </a:r>
          </a:p>
          <a:p>
            <a:endParaRPr lang="en-US" dirty="0"/>
          </a:p>
          <a:p>
            <a:endParaRPr lang="en-US"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C55B6AAE-7154-4716-9E23-9AC2A0E78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0374011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4" name="Text Placeholder 3">
            <a:extLst>
              <a:ext uri="{FF2B5EF4-FFF2-40B4-BE49-F238E27FC236}">
                <a16:creationId xmlns:a16="http://schemas.microsoft.com/office/drawing/2014/main" id="{18389E6D-6CD0-B245-9409-CD13E918226B}"/>
              </a:ext>
            </a:extLst>
          </p:cNvPr>
          <p:cNvSpPr>
            <a:spLocks noGrp="1"/>
          </p:cNvSpPr>
          <p:nvPr>
            <p:ph type="body" sz="quarter" idx="11"/>
          </p:nvPr>
        </p:nvSpPr>
        <p:spPr>
          <a:xfrm>
            <a:off x="363538" y="1470910"/>
            <a:ext cx="2961553" cy="2418501"/>
          </a:xfrm>
        </p:spPr>
        <p:txBody>
          <a:bodyPr/>
          <a:lstStyle/>
          <a:p>
            <a:r>
              <a:rPr lang="en-US" dirty="0"/>
              <a:t>They can get caught in the plastic which can be very painful and may lead to them drowning.</a:t>
            </a:r>
            <a:endParaRPr lang="en-US" sz="1400" dirty="0"/>
          </a:p>
          <a:p>
            <a:endParaRPr lang="en-US" sz="1400" dirty="0"/>
          </a:p>
          <a:p>
            <a:endParaRPr lang="en-US" sz="14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F90871BC-119E-4284-B5FC-D16AB6AFAF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8520635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4" name="Text Placeholder 3">
            <a:extLst>
              <a:ext uri="{FF2B5EF4-FFF2-40B4-BE49-F238E27FC236}">
                <a16:creationId xmlns:a16="http://schemas.microsoft.com/office/drawing/2014/main" id="{18389E6D-6CD0-B245-9409-CD13E918226B}"/>
              </a:ext>
            </a:extLst>
          </p:cNvPr>
          <p:cNvSpPr>
            <a:spLocks noGrp="1"/>
          </p:cNvSpPr>
          <p:nvPr>
            <p:ph type="body" sz="quarter" idx="11"/>
          </p:nvPr>
        </p:nvSpPr>
        <p:spPr>
          <a:xfrm>
            <a:off x="363538" y="1470910"/>
            <a:ext cx="2961553" cy="2418501"/>
          </a:xfrm>
        </p:spPr>
        <p:txBody>
          <a:bodyPr/>
          <a:lstStyle/>
          <a:p>
            <a:r>
              <a:rPr lang="en-US" dirty="0"/>
              <a:t>Tiny pieces of plastic affect tiny creatures, which in turn affects the bigger creatures that eat them.</a:t>
            </a:r>
          </a:p>
          <a:p>
            <a:r>
              <a:rPr lang="en-US" sz="1400" dirty="0"/>
              <a:t>This is a copepod, one of the smallest creatures in the ocean. You can only see it under a microscope. In this picture you can see the fluorescent pieces of plastic the copepod has eaten. Copepods are eaten by fish, which are eaten by many other animals including humans. Why do you think this is a problem? </a:t>
            </a:r>
            <a:endParaRPr lang="en-GB" sz="1400" dirty="0"/>
          </a:p>
          <a:p>
            <a:endParaRPr lang="en-US" sz="1400" dirty="0"/>
          </a:p>
          <a:p>
            <a:endParaRPr lang="en-US" sz="1400" dirty="0"/>
          </a:p>
          <a:p>
            <a:endParaRPr lang="en-US" sz="140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78DB6AFA-16EC-4B59-AAE7-6796B0049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3465956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4D68-284A-9E45-B132-2005FA0D1C59}"/>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3815DFD4-012E-1D40-8ADD-7ED35470993B}"/>
              </a:ext>
            </a:extLst>
          </p:cNvPr>
          <p:cNvSpPr>
            <a:spLocks noGrp="1"/>
          </p:cNvSpPr>
          <p:nvPr>
            <p:ph type="body" sz="quarter" idx="10"/>
          </p:nvPr>
        </p:nvSpPr>
        <p:spPr/>
        <p:txBody>
          <a:bodyPr/>
          <a:lstStyle/>
          <a:p>
            <a:r>
              <a:rPr lang="en-US" dirty="0"/>
              <a:t>It’s not all bad news!</a:t>
            </a:r>
            <a:endParaRPr lang="en-GB" dirty="0"/>
          </a:p>
          <a:p>
            <a:endParaRPr lang="en-US" dirty="0"/>
          </a:p>
        </p:txBody>
      </p:sp>
      <p:sp>
        <p:nvSpPr>
          <p:cNvPr id="4" name="Text Placeholder 3">
            <a:extLst>
              <a:ext uri="{FF2B5EF4-FFF2-40B4-BE49-F238E27FC236}">
                <a16:creationId xmlns:a16="http://schemas.microsoft.com/office/drawing/2014/main" id="{C6C0D5FB-4CFF-074B-8A5C-9D4CEFDEA274}"/>
              </a:ext>
            </a:extLst>
          </p:cNvPr>
          <p:cNvSpPr>
            <a:spLocks noGrp="1"/>
          </p:cNvSpPr>
          <p:nvPr>
            <p:ph type="body" sz="quarter" idx="11"/>
          </p:nvPr>
        </p:nvSpPr>
        <p:spPr/>
        <p:txBody>
          <a:bodyPr/>
          <a:lstStyle/>
          <a:p>
            <a:r>
              <a:rPr lang="en-US" dirty="0"/>
              <a:t>At the end of the lesson you will find out some ways YOU can help reduce marine plastic pollution.</a:t>
            </a:r>
          </a:p>
          <a:p>
            <a:endParaRPr lang="en-US" dirty="0"/>
          </a:p>
          <a:p>
            <a:r>
              <a:rPr lang="en-US" dirty="0"/>
              <a:t>Next you’re going to find out about some marine heroes who have been working hard to improve the health of our oceans!</a:t>
            </a:r>
            <a:endParaRPr lang="en-GB" dirty="0"/>
          </a:p>
          <a:p>
            <a:endParaRPr lang="en-US" dirty="0"/>
          </a:p>
        </p:txBody>
      </p:sp>
      <p:pic>
        <p:nvPicPr>
          <p:cNvPr id="5" name="Picture 4">
            <a:extLst>
              <a:ext uri="{FF2B5EF4-FFF2-40B4-BE49-F238E27FC236}">
                <a16:creationId xmlns:a16="http://schemas.microsoft.com/office/drawing/2014/main" id="{3B30A988-0104-4B8C-9F94-E063342947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0081663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4A03-1EDB-0D4E-9C56-D8E809249C79}"/>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0330EF4C-2CC4-F042-9184-6B39F11D096A}"/>
              </a:ext>
            </a:extLst>
          </p:cNvPr>
          <p:cNvSpPr>
            <a:spLocks noGrp="1"/>
          </p:cNvSpPr>
          <p:nvPr>
            <p:ph type="body" sz="quarter" idx="10"/>
          </p:nvPr>
        </p:nvSpPr>
        <p:spPr>
          <a:xfrm>
            <a:off x="364153" y="992610"/>
            <a:ext cx="3256502" cy="1369287"/>
          </a:xfrm>
        </p:spPr>
        <p:txBody>
          <a:bodyPr/>
          <a:lstStyle/>
          <a:p>
            <a:r>
              <a:rPr lang="en-US" dirty="0"/>
              <a:t>Ocean heroes</a:t>
            </a:r>
          </a:p>
          <a:p>
            <a:r>
              <a:rPr lang="en-US" b="0" dirty="0" err="1"/>
              <a:t>Melati</a:t>
            </a:r>
            <a:r>
              <a:rPr lang="en-US" b="0" dirty="0"/>
              <a:t> and Isabel </a:t>
            </a:r>
            <a:r>
              <a:rPr lang="en-US" b="0" dirty="0" err="1"/>
              <a:t>Wijsen</a:t>
            </a:r>
            <a:endParaRPr lang="en-US" b="0" dirty="0"/>
          </a:p>
          <a:p>
            <a:endParaRPr lang="en-US" sz="2000" b="0" dirty="0"/>
          </a:p>
        </p:txBody>
      </p:sp>
      <p:sp>
        <p:nvSpPr>
          <p:cNvPr id="4" name="Rectangle 3">
            <a:extLst>
              <a:ext uri="{FF2B5EF4-FFF2-40B4-BE49-F238E27FC236}">
                <a16:creationId xmlns:a16="http://schemas.microsoft.com/office/drawing/2014/main" id="{E92A4600-8BF2-44F4-A04A-776ACF0C7093}"/>
              </a:ext>
            </a:extLst>
          </p:cNvPr>
          <p:cNvSpPr/>
          <p:nvPr/>
        </p:nvSpPr>
        <p:spPr>
          <a:xfrm>
            <a:off x="364153" y="2921169"/>
            <a:ext cx="2711556" cy="2862322"/>
          </a:xfrm>
          <a:prstGeom prst="rect">
            <a:avLst/>
          </a:prstGeom>
        </p:spPr>
        <p:txBody>
          <a:bodyPr wrap="square">
            <a:spAutoFit/>
          </a:bodyPr>
          <a:lstStyle/>
          <a:p>
            <a:r>
              <a:rPr lang="en-US" sz="2000" dirty="0"/>
              <a:t>Teenagers </a:t>
            </a:r>
            <a:r>
              <a:rPr lang="en-US" sz="2000" dirty="0" err="1"/>
              <a:t>Melati</a:t>
            </a:r>
            <a:r>
              <a:rPr lang="en-US" sz="2000" dirty="0"/>
              <a:t> and Isabel </a:t>
            </a:r>
            <a:r>
              <a:rPr lang="en-US" sz="2000" dirty="0" err="1"/>
              <a:t>Wijsen</a:t>
            </a:r>
            <a:r>
              <a:rPr lang="en-US" sz="2000" dirty="0"/>
              <a:t> set up ‘Bye </a:t>
            </a:r>
            <a:r>
              <a:rPr lang="en-US" sz="2000" dirty="0" err="1"/>
              <a:t>Bye</a:t>
            </a:r>
            <a:r>
              <a:rPr lang="en-US" sz="2000" dirty="0"/>
              <a:t> Plastic Bags’ on their home island of Bali, Indonesia. Their aim is to make Bali a plastic-bag-free zone. </a:t>
            </a:r>
          </a:p>
        </p:txBody>
      </p:sp>
      <p:sp>
        <p:nvSpPr>
          <p:cNvPr id="5" name="Oval 4">
            <a:extLst>
              <a:ext uri="{FF2B5EF4-FFF2-40B4-BE49-F238E27FC236}">
                <a16:creationId xmlns:a16="http://schemas.microsoft.com/office/drawing/2014/main" id="{DC3E4CA7-585D-428C-8685-0B6FF63742EF}"/>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C7083477-A437-4579-B9E9-02F6947C04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
        <p:nvSpPr>
          <p:cNvPr id="7" name="TextBox 6">
            <a:extLst>
              <a:ext uri="{FF2B5EF4-FFF2-40B4-BE49-F238E27FC236}">
                <a16:creationId xmlns:a16="http://schemas.microsoft.com/office/drawing/2014/main" id="{2390F667-F2D9-451F-9F43-3DCAB9897BC8}"/>
              </a:ext>
            </a:extLst>
          </p:cNvPr>
          <p:cNvSpPr txBox="1"/>
          <p:nvPr/>
        </p:nvSpPr>
        <p:spPr>
          <a:xfrm>
            <a:off x="364152" y="6125497"/>
            <a:ext cx="420784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a:r>
              <a:rPr lang="en-US" sz="1600" b="1" dirty="0"/>
              <a:t>Find out more </a:t>
            </a:r>
            <a:r>
              <a:rPr lang="en-US" sz="1600" b="1" u="sng" dirty="0">
                <a:hlinkClick r:id="rId4"/>
              </a:rPr>
              <a:t>http://www.byebyeplasticbags.org</a:t>
            </a:r>
            <a:endParaRPr lang="en-US" sz="1600" b="1" dirty="0"/>
          </a:p>
          <a:p>
            <a:pPr marL="0" marR="0" indent="0" algn="l" defTabSz="4572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464646"/>
              </a:solidFill>
              <a:effectLst/>
              <a:uFillTx/>
              <a:latin typeface="+mj-lt"/>
              <a:ea typeface="+mj-ea"/>
              <a:cs typeface="+mj-cs"/>
              <a:sym typeface="Calibri"/>
            </a:endParaRPr>
          </a:p>
        </p:txBody>
      </p:sp>
    </p:spTree>
    <p:extLst>
      <p:ext uri="{BB962C8B-B14F-4D97-AF65-F5344CB8AC3E}">
        <p14:creationId xmlns:p14="http://schemas.microsoft.com/office/powerpoint/2010/main" val="37280547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4A03-1EDB-0D4E-9C56-D8E809249C79}"/>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0330EF4C-2CC4-F042-9184-6B39F11D096A}"/>
              </a:ext>
            </a:extLst>
          </p:cNvPr>
          <p:cNvSpPr>
            <a:spLocks noGrp="1"/>
          </p:cNvSpPr>
          <p:nvPr>
            <p:ph type="body" sz="quarter" idx="10"/>
          </p:nvPr>
        </p:nvSpPr>
        <p:spPr/>
        <p:txBody>
          <a:bodyPr/>
          <a:lstStyle/>
          <a:p>
            <a:r>
              <a:rPr lang="en-US" dirty="0"/>
              <a:t>Ocean heroes</a:t>
            </a:r>
          </a:p>
          <a:p>
            <a:r>
              <a:rPr lang="en-US" b="0" dirty="0"/>
              <a:t>Ryan Hickman</a:t>
            </a:r>
          </a:p>
        </p:txBody>
      </p:sp>
      <p:sp>
        <p:nvSpPr>
          <p:cNvPr id="5" name="Rectangle 4">
            <a:extLst>
              <a:ext uri="{FF2B5EF4-FFF2-40B4-BE49-F238E27FC236}">
                <a16:creationId xmlns:a16="http://schemas.microsoft.com/office/drawing/2014/main" id="{D94E7E00-B9DC-4CA0-A570-A2559431EA51}"/>
              </a:ext>
            </a:extLst>
          </p:cNvPr>
          <p:cNvSpPr/>
          <p:nvPr/>
        </p:nvSpPr>
        <p:spPr>
          <a:xfrm>
            <a:off x="364153" y="2681024"/>
            <a:ext cx="2923992" cy="3170099"/>
          </a:xfrm>
          <a:prstGeom prst="rect">
            <a:avLst/>
          </a:prstGeom>
        </p:spPr>
        <p:txBody>
          <a:bodyPr wrap="square">
            <a:spAutoFit/>
          </a:bodyPr>
          <a:lstStyle/>
          <a:p>
            <a:r>
              <a:rPr lang="en-US" sz="2000" dirty="0"/>
              <a:t>Canadian Ryan Hickman started his recycling company when he was just three years old! Today aged nine, he has over 50 customers and has recycled more than 200,000 bottles and cans. </a:t>
            </a:r>
          </a:p>
        </p:txBody>
      </p:sp>
      <p:sp>
        <p:nvSpPr>
          <p:cNvPr id="7" name="Rectangle 6">
            <a:extLst>
              <a:ext uri="{FF2B5EF4-FFF2-40B4-BE49-F238E27FC236}">
                <a16:creationId xmlns:a16="http://schemas.microsoft.com/office/drawing/2014/main" id="{755A1EA4-7170-423F-9F34-EDAA168BC3E9}"/>
              </a:ext>
            </a:extLst>
          </p:cNvPr>
          <p:cNvSpPr/>
          <p:nvPr/>
        </p:nvSpPr>
        <p:spPr>
          <a:xfrm>
            <a:off x="364153" y="6130862"/>
            <a:ext cx="2797561" cy="892552"/>
          </a:xfrm>
          <a:prstGeom prst="rect">
            <a:avLst/>
          </a:prstGeom>
        </p:spPr>
        <p:txBody>
          <a:bodyPr wrap="none">
            <a:spAutoFit/>
          </a:bodyPr>
          <a:lstStyle/>
          <a:p>
            <a:r>
              <a:rPr lang="en-US" sz="1600" b="1" dirty="0"/>
              <a:t>Find out more </a:t>
            </a:r>
          </a:p>
          <a:p>
            <a:r>
              <a:rPr lang="en-US" sz="1600" b="1" dirty="0">
                <a:hlinkClick r:id="rId2"/>
              </a:rPr>
              <a:t>http://ryansrecycling.com</a:t>
            </a:r>
            <a:endParaRPr lang="en-US" sz="1600" b="1" dirty="0"/>
          </a:p>
          <a:p>
            <a:r>
              <a:rPr lang="en-US" sz="2000" dirty="0"/>
              <a:t> </a:t>
            </a:r>
          </a:p>
        </p:txBody>
      </p:sp>
      <p:sp>
        <p:nvSpPr>
          <p:cNvPr id="10" name="Oval 9">
            <a:extLst>
              <a:ext uri="{FF2B5EF4-FFF2-40B4-BE49-F238E27FC236}">
                <a16:creationId xmlns:a16="http://schemas.microsoft.com/office/drawing/2014/main" id="{5779BF52-CECF-4B87-8DCE-AB00280B083F}"/>
              </a:ext>
            </a:extLst>
          </p:cNvPr>
          <p:cNvSpPr/>
          <p:nvPr/>
        </p:nvSpPr>
        <p:spPr>
          <a:xfrm>
            <a:off x="3219872" y="926938"/>
            <a:ext cx="6329309" cy="6329309"/>
          </a:xfrm>
          <a:prstGeom prst="ellipse">
            <a:avLst/>
          </a:prstGeom>
          <a:blipFill>
            <a:blip r:embed="rId3"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8" name="Picture 7">
            <a:extLst>
              <a:ext uri="{FF2B5EF4-FFF2-40B4-BE49-F238E27FC236}">
                <a16:creationId xmlns:a16="http://schemas.microsoft.com/office/drawing/2014/main" id="{5167E364-CC93-4F7A-9C1D-8414324361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2173949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4A03-1EDB-0D4E-9C56-D8E809249C79}"/>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0330EF4C-2CC4-F042-9184-6B39F11D096A}"/>
              </a:ext>
            </a:extLst>
          </p:cNvPr>
          <p:cNvSpPr>
            <a:spLocks noGrp="1"/>
          </p:cNvSpPr>
          <p:nvPr>
            <p:ph type="body" sz="quarter" idx="10"/>
          </p:nvPr>
        </p:nvSpPr>
        <p:spPr/>
        <p:txBody>
          <a:bodyPr/>
          <a:lstStyle/>
          <a:p>
            <a:r>
              <a:rPr lang="en-US" dirty="0"/>
              <a:t>Ocean heroes</a:t>
            </a:r>
          </a:p>
          <a:p>
            <a:r>
              <a:rPr lang="en-US" b="0" dirty="0"/>
              <a:t>Amy and Ella Meek</a:t>
            </a:r>
          </a:p>
        </p:txBody>
      </p:sp>
      <p:sp>
        <p:nvSpPr>
          <p:cNvPr id="6" name="Oval 5">
            <a:extLst>
              <a:ext uri="{FF2B5EF4-FFF2-40B4-BE49-F238E27FC236}">
                <a16:creationId xmlns:a16="http://schemas.microsoft.com/office/drawing/2014/main" id="{669D16B8-2E18-48B4-B6F7-171660257AAD}"/>
              </a:ext>
            </a:extLst>
          </p:cNvPr>
          <p:cNvSpPr/>
          <p:nvPr/>
        </p:nvSpPr>
        <p:spPr>
          <a:xfrm>
            <a:off x="3219872" y="926938"/>
            <a:ext cx="6329309" cy="6329309"/>
          </a:xfrm>
          <a:prstGeom prst="ellipse">
            <a:avLst/>
          </a:prstGeom>
          <a:blipFill>
            <a:blip r:embed="rId2"/>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2FD75AD6-3DF4-474A-907A-784E8A72A656}"/>
              </a:ext>
            </a:extLst>
          </p:cNvPr>
          <p:cNvSpPr/>
          <p:nvPr/>
        </p:nvSpPr>
        <p:spPr>
          <a:xfrm>
            <a:off x="364153" y="2762358"/>
            <a:ext cx="2711556" cy="3170099"/>
          </a:xfrm>
          <a:prstGeom prst="rect">
            <a:avLst/>
          </a:prstGeom>
        </p:spPr>
        <p:txBody>
          <a:bodyPr wrap="square">
            <a:spAutoFit/>
          </a:bodyPr>
          <a:lstStyle/>
          <a:p>
            <a:r>
              <a:rPr lang="en-US" sz="2000" dirty="0"/>
              <a:t>Amy and Ella Meek are so passionate about recycling that they have picked up over 60,000 pieces of plastic and even invented an app to keep track of their running total. </a:t>
            </a:r>
          </a:p>
        </p:txBody>
      </p:sp>
      <p:sp>
        <p:nvSpPr>
          <p:cNvPr id="8" name="Rectangle 7">
            <a:extLst>
              <a:ext uri="{FF2B5EF4-FFF2-40B4-BE49-F238E27FC236}">
                <a16:creationId xmlns:a16="http://schemas.microsoft.com/office/drawing/2014/main" id="{3EF1B12A-7955-41F8-8500-E3F9D2740360}"/>
              </a:ext>
            </a:extLst>
          </p:cNvPr>
          <p:cNvSpPr/>
          <p:nvPr/>
        </p:nvSpPr>
        <p:spPr>
          <a:xfrm>
            <a:off x="364153" y="6175626"/>
            <a:ext cx="3762568" cy="830997"/>
          </a:xfrm>
          <a:prstGeom prst="rect">
            <a:avLst/>
          </a:prstGeom>
        </p:spPr>
        <p:txBody>
          <a:bodyPr wrap="none">
            <a:spAutoFit/>
          </a:bodyPr>
          <a:lstStyle/>
          <a:p>
            <a:r>
              <a:rPr lang="en-US" sz="1600" b="1" dirty="0"/>
              <a:t>Find out more </a:t>
            </a:r>
          </a:p>
          <a:p>
            <a:r>
              <a:rPr lang="en-US" sz="1600" b="1" dirty="0">
                <a:hlinkClick r:id="rId3"/>
              </a:rPr>
              <a:t>http://www.kidsagainstplastic.co.uk</a:t>
            </a:r>
            <a:endParaRPr lang="en-US" sz="1600" b="1" dirty="0"/>
          </a:p>
          <a:p>
            <a:r>
              <a:rPr lang="en-US" sz="1600" b="1" dirty="0"/>
              <a:t> </a:t>
            </a:r>
          </a:p>
        </p:txBody>
      </p:sp>
    </p:spTree>
    <p:extLst>
      <p:ext uri="{BB962C8B-B14F-4D97-AF65-F5344CB8AC3E}">
        <p14:creationId xmlns:p14="http://schemas.microsoft.com/office/powerpoint/2010/main" val="421265780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30EF4C-2CC4-F042-9184-6B39F11D096A}"/>
              </a:ext>
            </a:extLst>
          </p:cNvPr>
          <p:cNvSpPr>
            <a:spLocks noGrp="1"/>
          </p:cNvSpPr>
          <p:nvPr>
            <p:ph type="body" sz="quarter" idx="10"/>
          </p:nvPr>
        </p:nvSpPr>
        <p:spPr/>
        <p:txBody>
          <a:bodyPr/>
          <a:lstStyle/>
          <a:p>
            <a:r>
              <a:rPr lang="en-US" dirty="0"/>
              <a:t>Ocean heroes</a:t>
            </a:r>
          </a:p>
          <a:p>
            <a:r>
              <a:rPr lang="en-US" b="0" dirty="0"/>
              <a:t>Ashton </a:t>
            </a:r>
            <a:r>
              <a:rPr lang="en-US" b="0" dirty="0" err="1"/>
              <a:t>Cofer</a:t>
            </a:r>
            <a:r>
              <a:rPr lang="en-US" b="0" dirty="0"/>
              <a:t> and friends </a:t>
            </a:r>
          </a:p>
        </p:txBody>
      </p:sp>
      <p:sp>
        <p:nvSpPr>
          <p:cNvPr id="5" name="Rectangle 4">
            <a:extLst>
              <a:ext uri="{FF2B5EF4-FFF2-40B4-BE49-F238E27FC236}">
                <a16:creationId xmlns:a16="http://schemas.microsoft.com/office/drawing/2014/main" id="{CCBF19FA-5A9D-4984-B0F7-09CF564108B7}"/>
              </a:ext>
            </a:extLst>
          </p:cNvPr>
          <p:cNvSpPr/>
          <p:nvPr/>
        </p:nvSpPr>
        <p:spPr>
          <a:xfrm>
            <a:off x="364153" y="2596104"/>
            <a:ext cx="2711556" cy="3477875"/>
          </a:xfrm>
          <a:prstGeom prst="rect">
            <a:avLst/>
          </a:prstGeom>
        </p:spPr>
        <p:txBody>
          <a:bodyPr wrap="square">
            <a:spAutoFit/>
          </a:bodyPr>
          <a:lstStyle/>
          <a:p>
            <a:r>
              <a:rPr lang="en-US" sz="2000" dirty="0"/>
              <a:t>Styrofoam takes over 500 years to breakdown, so Julia Bray, Ashton </a:t>
            </a:r>
            <a:r>
              <a:rPr lang="en-US" sz="2000" dirty="0" err="1"/>
              <a:t>Cofer</a:t>
            </a:r>
            <a:r>
              <a:rPr lang="en-US" sz="2000" dirty="0"/>
              <a:t> and Luke and Natalie Clay worked out how to convert it into activated carbon, which can be used to make water filters. </a:t>
            </a:r>
          </a:p>
        </p:txBody>
      </p:sp>
      <p:sp>
        <p:nvSpPr>
          <p:cNvPr id="6" name="Rectangle 5">
            <a:extLst>
              <a:ext uri="{FF2B5EF4-FFF2-40B4-BE49-F238E27FC236}">
                <a16:creationId xmlns:a16="http://schemas.microsoft.com/office/drawing/2014/main" id="{E1E4ECDD-4A92-451B-889A-F20ADBBBDE83}"/>
              </a:ext>
            </a:extLst>
          </p:cNvPr>
          <p:cNvSpPr/>
          <p:nvPr/>
        </p:nvSpPr>
        <p:spPr>
          <a:xfrm>
            <a:off x="364153" y="6068160"/>
            <a:ext cx="5811206" cy="1015663"/>
          </a:xfrm>
          <a:prstGeom prst="rect">
            <a:avLst/>
          </a:prstGeom>
        </p:spPr>
        <p:txBody>
          <a:bodyPr wrap="none">
            <a:spAutoFit/>
          </a:bodyPr>
          <a:lstStyle/>
          <a:p>
            <a:r>
              <a:rPr lang="en-US" sz="2000" dirty="0"/>
              <a:t>Find out more</a:t>
            </a:r>
          </a:p>
          <a:p>
            <a:r>
              <a:rPr lang="en-US" sz="2000" dirty="0">
                <a:hlinkClick r:id="rId2"/>
              </a:rPr>
              <a:t>https://www.ted.com/speakers/ashton_cofer</a:t>
            </a:r>
            <a:endParaRPr lang="en-US" sz="2000" dirty="0"/>
          </a:p>
          <a:p>
            <a:r>
              <a:rPr lang="en-US" sz="2000" dirty="0"/>
              <a:t> </a:t>
            </a:r>
            <a:endParaRPr lang="en-GB" sz="2000" dirty="0"/>
          </a:p>
        </p:txBody>
      </p:sp>
      <p:sp>
        <p:nvSpPr>
          <p:cNvPr id="9" name="Oval 8">
            <a:extLst>
              <a:ext uri="{FF2B5EF4-FFF2-40B4-BE49-F238E27FC236}">
                <a16:creationId xmlns:a16="http://schemas.microsoft.com/office/drawing/2014/main" id="{AABD809F-BF47-4BC5-B4B0-39EF0BBD4AA7}"/>
              </a:ext>
            </a:extLst>
          </p:cNvPr>
          <p:cNvSpPr/>
          <p:nvPr/>
        </p:nvSpPr>
        <p:spPr>
          <a:xfrm>
            <a:off x="3219872" y="926938"/>
            <a:ext cx="6329309" cy="6329309"/>
          </a:xfrm>
          <a:prstGeom prst="ellipse">
            <a:avLst/>
          </a:prstGeom>
          <a:blipFill>
            <a:blip r:embed="rId3"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11" name="Title 1">
            <a:extLst>
              <a:ext uri="{FF2B5EF4-FFF2-40B4-BE49-F238E27FC236}">
                <a16:creationId xmlns:a16="http://schemas.microsoft.com/office/drawing/2014/main" id="{342B3CD2-1534-854B-B348-D4C878B292FD}"/>
              </a:ext>
            </a:extLst>
          </p:cNvPr>
          <p:cNvSpPr>
            <a:spLocks noGrp="1"/>
          </p:cNvSpPr>
          <p:nvPr>
            <p:ph type="title"/>
          </p:nvPr>
        </p:nvSpPr>
        <p:spPr>
          <a:xfrm>
            <a:off x="4572000" y="415063"/>
            <a:ext cx="3708400" cy="273845"/>
          </a:xfrm>
        </p:spPr>
        <p:txBody>
          <a:bodyPr/>
          <a:lstStyle/>
          <a:p>
            <a:r>
              <a:rPr lang="en-US" dirty="0"/>
              <a:t>Lesson 3: Our ocean in crisis</a:t>
            </a:r>
          </a:p>
        </p:txBody>
      </p:sp>
    </p:spTree>
    <p:extLst>
      <p:ext uri="{BB962C8B-B14F-4D97-AF65-F5344CB8AC3E}">
        <p14:creationId xmlns:p14="http://schemas.microsoft.com/office/powerpoint/2010/main" val="41511190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0F532E-BBA5-A74E-804C-4B177119DA71}"/>
              </a:ext>
            </a:extLst>
          </p:cNvPr>
          <p:cNvSpPr>
            <a:spLocks noGrp="1"/>
          </p:cNvSpPr>
          <p:nvPr>
            <p:ph type="body" sz="quarter" idx="10"/>
          </p:nvPr>
        </p:nvSpPr>
        <p:spPr/>
        <p:txBody>
          <a:bodyPr/>
          <a:lstStyle/>
          <a:p>
            <a:r>
              <a:rPr lang="en-US" dirty="0"/>
              <a:t>Ocean heroes</a:t>
            </a:r>
          </a:p>
        </p:txBody>
      </p:sp>
      <p:sp>
        <p:nvSpPr>
          <p:cNvPr id="4" name="Text Placeholder 3">
            <a:extLst>
              <a:ext uri="{FF2B5EF4-FFF2-40B4-BE49-F238E27FC236}">
                <a16:creationId xmlns:a16="http://schemas.microsoft.com/office/drawing/2014/main" id="{DE0CAD52-7D04-2147-8E30-0A90CD6C5216}"/>
              </a:ext>
            </a:extLst>
          </p:cNvPr>
          <p:cNvSpPr>
            <a:spLocks noGrp="1"/>
          </p:cNvSpPr>
          <p:nvPr>
            <p:ph type="body" sz="quarter" idx="11"/>
          </p:nvPr>
        </p:nvSpPr>
        <p:spPr/>
        <p:txBody>
          <a:bodyPr/>
          <a:lstStyle/>
          <a:p>
            <a:r>
              <a:rPr lang="en-US" dirty="0" err="1">
                <a:solidFill>
                  <a:schemeClr val="accent1"/>
                </a:solidFill>
              </a:rPr>
              <a:t>Melati</a:t>
            </a:r>
            <a:r>
              <a:rPr lang="en-US" dirty="0">
                <a:solidFill>
                  <a:schemeClr val="accent1"/>
                </a:solidFill>
              </a:rPr>
              <a:t> and Isabel Wilson</a:t>
            </a:r>
          </a:p>
        </p:txBody>
      </p:sp>
      <p:sp>
        <p:nvSpPr>
          <p:cNvPr id="5" name="Text Placeholder 4">
            <a:extLst>
              <a:ext uri="{FF2B5EF4-FFF2-40B4-BE49-F238E27FC236}">
                <a16:creationId xmlns:a16="http://schemas.microsoft.com/office/drawing/2014/main" id="{689909B9-7B15-B74C-BD13-79B611272071}"/>
              </a:ext>
            </a:extLst>
          </p:cNvPr>
          <p:cNvSpPr>
            <a:spLocks noGrp="1"/>
          </p:cNvSpPr>
          <p:nvPr>
            <p:ph type="body" sz="quarter" idx="12"/>
          </p:nvPr>
        </p:nvSpPr>
        <p:spPr/>
        <p:txBody>
          <a:bodyPr/>
          <a:lstStyle/>
          <a:p>
            <a:r>
              <a:rPr lang="en-US" dirty="0"/>
              <a:t>Bye </a:t>
            </a:r>
            <a:r>
              <a:rPr lang="en-US" dirty="0" err="1"/>
              <a:t>Bye</a:t>
            </a:r>
            <a:r>
              <a:rPr lang="en-US" dirty="0"/>
              <a:t> Plastic Bags</a:t>
            </a:r>
          </a:p>
        </p:txBody>
      </p:sp>
      <p:sp>
        <p:nvSpPr>
          <p:cNvPr id="6" name="Text Placeholder 5">
            <a:extLst>
              <a:ext uri="{FF2B5EF4-FFF2-40B4-BE49-F238E27FC236}">
                <a16:creationId xmlns:a16="http://schemas.microsoft.com/office/drawing/2014/main" id="{DFEA7B36-627D-6841-A438-A306AEE09416}"/>
              </a:ext>
            </a:extLst>
          </p:cNvPr>
          <p:cNvSpPr>
            <a:spLocks noGrp="1"/>
          </p:cNvSpPr>
          <p:nvPr>
            <p:ph type="body" sz="quarter" idx="13"/>
          </p:nvPr>
        </p:nvSpPr>
        <p:spPr/>
        <p:txBody>
          <a:bodyPr/>
          <a:lstStyle/>
          <a:p>
            <a:r>
              <a:rPr lang="en-US" dirty="0">
                <a:solidFill>
                  <a:schemeClr val="accent1"/>
                </a:solidFill>
              </a:rPr>
              <a:t>Ryan Hickman</a:t>
            </a:r>
          </a:p>
          <a:p>
            <a:endParaRPr lang="en-US" dirty="0">
              <a:solidFill>
                <a:schemeClr val="accent1"/>
              </a:solidFill>
            </a:endParaRPr>
          </a:p>
        </p:txBody>
      </p:sp>
      <p:sp>
        <p:nvSpPr>
          <p:cNvPr id="7" name="Text Placeholder 6">
            <a:extLst>
              <a:ext uri="{FF2B5EF4-FFF2-40B4-BE49-F238E27FC236}">
                <a16:creationId xmlns:a16="http://schemas.microsoft.com/office/drawing/2014/main" id="{DB266F7D-4D1F-C04A-918C-9C7E1CDEF5D1}"/>
              </a:ext>
            </a:extLst>
          </p:cNvPr>
          <p:cNvSpPr>
            <a:spLocks noGrp="1"/>
          </p:cNvSpPr>
          <p:nvPr>
            <p:ph type="body" sz="quarter" idx="14"/>
          </p:nvPr>
        </p:nvSpPr>
        <p:spPr>
          <a:xfrm>
            <a:off x="6659562" y="2237406"/>
            <a:ext cx="2087562" cy="1467585"/>
          </a:xfrm>
        </p:spPr>
        <p:txBody>
          <a:bodyPr/>
          <a:lstStyle/>
          <a:p>
            <a:r>
              <a:rPr lang="en-US" dirty="0"/>
              <a:t>Ryan’s Recycling </a:t>
            </a:r>
          </a:p>
          <a:p>
            <a:endParaRPr lang="en-US" dirty="0"/>
          </a:p>
        </p:txBody>
      </p:sp>
      <p:sp>
        <p:nvSpPr>
          <p:cNvPr id="8" name="Text Placeholder 7">
            <a:extLst>
              <a:ext uri="{FF2B5EF4-FFF2-40B4-BE49-F238E27FC236}">
                <a16:creationId xmlns:a16="http://schemas.microsoft.com/office/drawing/2014/main" id="{E798B02F-F3E9-BA41-BBDB-9C9B8F56C544}"/>
              </a:ext>
            </a:extLst>
          </p:cNvPr>
          <p:cNvSpPr>
            <a:spLocks noGrp="1"/>
          </p:cNvSpPr>
          <p:nvPr>
            <p:ph type="body" sz="quarter" idx="15"/>
          </p:nvPr>
        </p:nvSpPr>
        <p:spPr/>
        <p:txBody>
          <a:bodyPr/>
          <a:lstStyle/>
          <a:p>
            <a:r>
              <a:rPr lang="en-US" dirty="0">
                <a:solidFill>
                  <a:schemeClr val="accent1"/>
                </a:solidFill>
              </a:rPr>
              <a:t>Amy and Ella Meek</a:t>
            </a:r>
          </a:p>
        </p:txBody>
      </p:sp>
      <p:sp>
        <p:nvSpPr>
          <p:cNvPr id="9" name="Text Placeholder 8">
            <a:extLst>
              <a:ext uri="{FF2B5EF4-FFF2-40B4-BE49-F238E27FC236}">
                <a16:creationId xmlns:a16="http://schemas.microsoft.com/office/drawing/2014/main" id="{57063B35-2FC6-B84D-A9C3-08E7355BE08D}"/>
              </a:ext>
            </a:extLst>
          </p:cNvPr>
          <p:cNvSpPr>
            <a:spLocks noGrp="1"/>
          </p:cNvSpPr>
          <p:nvPr>
            <p:ph type="body" sz="quarter" idx="16"/>
          </p:nvPr>
        </p:nvSpPr>
        <p:spPr/>
        <p:txBody>
          <a:bodyPr/>
          <a:lstStyle/>
          <a:p>
            <a:r>
              <a:rPr lang="en-US" dirty="0"/>
              <a:t>Kids Against Plastic </a:t>
            </a:r>
          </a:p>
          <a:p>
            <a:endParaRPr lang="en-US" dirty="0"/>
          </a:p>
        </p:txBody>
      </p:sp>
      <p:sp>
        <p:nvSpPr>
          <p:cNvPr id="10" name="Text Placeholder 9">
            <a:extLst>
              <a:ext uri="{FF2B5EF4-FFF2-40B4-BE49-F238E27FC236}">
                <a16:creationId xmlns:a16="http://schemas.microsoft.com/office/drawing/2014/main" id="{EA1A16A4-B652-6040-8C6D-74F4EBD1533E}"/>
              </a:ext>
            </a:extLst>
          </p:cNvPr>
          <p:cNvSpPr>
            <a:spLocks noGrp="1"/>
          </p:cNvSpPr>
          <p:nvPr>
            <p:ph type="body" sz="quarter" idx="17"/>
          </p:nvPr>
        </p:nvSpPr>
        <p:spPr/>
        <p:txBody>
          <a:bodyPr/>
          <a:lstStyle/>
          <a:p>
            <a:r>
              <a:rPr lang="en-US" dirty="0">
                <a:solidFill>
                  <a:schemeClr val="accent1"/>
                </a:solidFill>
              </a:rPr>
              <a:t>Ashton </a:t>
            </a:r>
            <a:r>
              <a:rPr lang="en-US" dirty="0" err="1">
                <a:solidFill>
                  <a:schemeClr val="accent1"/>
                </a:solidFill>
              </a:rPr>
              <a:t>Cofer</a:t>
            </a:r>
            <a:r>
              <a:rPr lang="en-US" dirty="0">
                <a:solidFill>
                  <a:schemeClr val="accent1"/>
                </a:solidFill>
              </a:rPr>
              <a:t> and friends </a:t>
            </a:r>
          </a:p>
        </p:txBody>
      </p:sp>
      <p:sp>
        <p:nvSpPr>
          <p:cNvPr id="11" name="Text Placeholder 10">
            <a:extLst>
              <a:ext uri="{FF2B5EF4-FFF2-40B4-BE49-F238E27FC236}">
                <a16:creationId xmlns:a16="http://schemas.microsoft.com/office/drawing/2014/main" id="{F2C23ED4-B638-3245-A1FC-1DA98C8D2455}"/>
              </a:ext>
            </a:extLst>
          </p:cNvPr>
          <p:cNvSpPr>
            <a:spLocks noGrp="1"/>
          </p:cNvSpPr>
          <p:nvPr>
            <p:ph type="body" sz="quarter" idx="18"/>
          </p:nvPr>
        </p:nvSpPr>
        <p:spPr/>
        <p:txBody>
          <a:bodyPr/>
          <a:lstStyle/>
          <a:p>
            <a:r>
              <a:rPr lang="en-US" dirty="0"/>
              <a:t>Carbon water filters </a:t>
            </a:r>
          </a:p>
          <a:p>
            <a:endParaRPr lang="en-US" dirty="0"/>
          </a:p>
        </p:txBody>
      </p:sp>
      <p:sp>
        <p:nvSpPr>
          <p:cNvPr id="12" name="Oval 11">
            <a:extLst>
              <a:ext uri="{FF2B5EF4-FFF2-40B4-BE49-F238E27FC236}">
                <a16:creationId xmlns:a16="http://schemas.microsoft.com/office/drawing/2014/main" id="{7628A64F-69C5-4A39-BB8E-74C6C2A7336A}"/>
              </a:ext>
            </a:extLst>
          </p:cNvPr>
          <p:cNvSpPr/>
          <p:nvPr/>
        </p:nvSpPr>
        <p:spPr>
          <a:xfrm>
            <a:off x="528992" y="2102636"/>
            <a:ext cx="1846998" cy="1846998"/>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E1B4D346-0BE8-4074-8C83-6AAFFE23A191}"/>
              </a:ext>
            </a:extLst>
          </p:cNvPr>
          <p:cNvSpPr/>
          <p:nvPr/>
        </p:nvSpPr>
        <p:spPr>
          <a:xfrm>
            <a:off x="528992" y="4423919"/>
            <a:ext cx="1846998" cy="1846998"/>
          </a:xfrm>
          <a:prstGeom prst="ellipse">
            <a:avLst/>
          </a:prstGeom>
          <a:blipFill>
            <a:blip r:embed="rId3"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DE3996FD-9F10-4B4B-B49D-1ACD7BFF4821}"/>
              </a:ext>
            </a:extLst>
          </p:cNvPr>
          <p:cNvSpPr/>
          <p:nvPr/>
        </p:nvSpPr>
        <p:spPr>
          <a:xfrm>
            <a:off x="4697333" y="2099725"/>
            <a:ext cx="1846998" cy="1846998"/>
          </a:xfrm>
          <a:prstGeom prst="ellipse">
            <a:avLst/>
          </a:prstGeom>
          <a:blipFill>
            <a:blip r:embed="rId4"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4F7DF86C-0A09-4573-9992-4DED36160231}"/>
              </a:ext>
            </a:extLst>
          </p:cNvPr>
          <p:cNvSpPr/>
          <p:nvPr/>
        </p:nvSpPr>
        <p:spPr>
          <a:xfrm>
            <a:off x="4697333" y="4446092"/>
            <a:ext cx="1846998" cy="1846998"/>
          </a:xfrm>
          <a:prstGeom prst="ellipse">
            <a:avLst/>
          </a:prstGeom>
          <a:blipFill>
            <a:blip r:embed="rId5"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dirty="0">
              <a:solidFill>
                <a:schemeClr val="tx1"/>
              </a:solidFill>
              <a:latin typeface="Helvetica Neue Medium"/>
              <a:ea typeface="Helvetica Neue Medium"/>
              <a:cs typeface="Helvetica Neue Medium"/>
              <a:sym typeface="Helvetica Neue Medium"/>
            </a:endParaRPr>
          </a:p>
        </p:txBody>
      </p:sp>
      <p:sp>
        <p:nvSpPr>
          <p:cNvPr id="18" name="Title 1">
            <a:extLst>
              <a:ext uri="{FF2B5EF4-FFF2-40B4-BE49-F238E27FC236}">
                <a16:creationId xmlns:a16="http://schemas.microsoft.com/office/drawing/2014/main" id="{814E763D-5666-6543-B378-4EB893A987A5}"/>
              </a:ext>
            </a:extLst>
          </p:cNvPr>
          <p:cNvSpPr>
            <a:spLocks noGrp="1"/>
          </p:cNvSpPr>
          <p:nvPr>
            <p:ph type="title"/>
          </p:nvPr>
        </p:nvSpPr>
        <p:spPr>
          <a:xfrm>
            <a:off x="4572000" y="415063"/>
            <a:ext cx="3708400" cy="273845"/>
          </a:xfrm>
        </p:spPr>
        <p:txBody>
          <a:bodyPr/>
          <a:lstStyle/>
          <a:p>
            <a:r>
              <a:rPr lang="en-US" dirty="0"/>
              <a:t>Lesson 3: Our ocean in crisis</a:t>
            </a:r>
          </a:p>
        </p:txBody>
      </p:sp>
    </p:spTree>
    <p:extLst>
      <p:ext uri="{BB962C8B-B14F-4D97-AF65-F5344CB8AC3E}">
        <p14:creationId xmlns:p14="http://schemas.microsoft.com/office/powerpoint/2010/main" val="29082199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FBF1A1-F358-034C-8253-5B46BD0F7526}"/>
              </a:ext>
            </a:extLst>
          </p:cNvPr>
          <p:cNvSpPr>
            <a:spLocks noGrp="1"/>
          </p:cNvSpPr>
          <p:nvPr>
            <p:ph type="body" sz="quarter" idx="10"/>
          </p:nvPr>
        </p:nvSpPr>
        <p:spPr/>
        <p:txBody>
          <a:bodyPr/>
          <a:lstStyle/>
          <a:p>
            <a:r>
              <a:rPr lang="en-US" b="0" dirty="0"/>
              <a:t>What can we do?</a:t>
            </a:r>
          </a:p>
        </p:txBody>
      </p:sp>
      <p:sp>
        <p:nvSpPr>
          <p:cNvPr id="4" name="Text Placeholder 3">
            <a:extLst>
              <a:ext uri="{FF2B5EF4-FFF2-40B4-BE49-F238E27FC236}">
                <a16:creationId xmlns:a16="http://schemas.microsoft.com/office/drawing/2014/main" id="{7FE753BF-17E2-B54C-A6A2-AB58CBFD0DA0}"/>
              </a:ext>
            </a:extLst>
          </p:cNvPr>
          <p:cNvSpPr>
            <a:spLocks noGrp="1"/>
          </p:cNvSpPr>
          <p:nvPr>
            <p:ph type="body" sz="quarter" idx="11"/>
          </p:nvPr>
        </p:nvSpPr>
        <p:spPr/>
        <p:txBody>
          <a:bodyPr/>
          <a:lstStyle/>
          <a:p>
            <a:r>
              <a:rPr lang="en-US" dirty="0"/>
              <a:t>Make a pledge to change one thing!</a:t>
            </a:r>
          </a:p>
        </p:txBody>
      </p:sp>
      <p:sp>
        <p:nvSpPr>
          <p:cNvPr id="5" name="Text Placeholder 4">
            <a:extLst>
              <a:ext uri="{FF2B5EF4-FFF2-40B4-BE49-F238E27FC236}">
                <a16:creationId xmlns:a16="http://schemas.microsoft.com/office/drawing/2014/main" id="{68900D5B-8850-2A4A-853B-C3DE17DB05F5}"/>
              </a:ext>
            </a:extLst>
          </p:cNvPr>
          <p:cNvSpPr>
            <a:spLocks noGrp="1"/>
          </p:cNvSpPr>
          <p:nvPr>
            <p:ph type="body" sz="quarter" idx="12"/>
          </p:nvPr>
        </p:nvSpPr>
        <p:spPr/>
        <p:txBody>
          <a:bodyPr anchor="ctr"/>
          <a:lstStyle/>
          <a:p>
            <a:r>
              <a:rPr lang="en-US" dirty="0"/>
              <a:t>Use a re-usable water bottle.</a:t>
            </a:r>
            <a:endParaRPr lang="en-GB" dirty="0"/>
          </a:p>
        </p:txBody>
      </p:sp>
      <p:sp>
        <p:nvSpPr>
          <p:cNvPr id="6" name="Text Placeholder 5">
            <a:extLst>
              <a:ext uri="{FF2B5EF4-FFF2-40B4-BE49-F238E27FC236}">
                <a16:creationId xmlns:a16="http://schemas.microsoft.com/office/drawing/2014/main" id="{F53A3BFC-CB14-994C-9163-3AB5F3BAE551}"/>
              </a:ext>
            </a:extLst>
          </p:cNvPr>
          <p:cNvSpPr>
            <a:spLocks noGrp="1"/>
          </p:cNvSpPr>
          <p:nvPr>
            <p:ph type="body" sz="quarter" idx="13"/>
          </p:nvPr>
        </p:nvSpPr>
        <p:spPr/>
        <p:txBody>
          <a:bodyPr anchor="ctr"/>
          <a:lstStyle/>
          <a:p>
            <a:r>
              <a:rPr lang="en-US" dirty="0"/>
              <a:t>Carry a sustainable shopping bag.</a:t>
            </a:r>
            <a:endParaRPr lang="en-GB" dirty="0"/>
          </a:p>
        </p:txBody>
      </p:sp>
      <p:sp>
        <p:nvSpPr>
          <p:cNvPr id="7" name="Text Placeholder 6">
            <a:extLst>
              <a:ext uri="{FF2B5EF4-FFF2-40B4-BE49-F238E27FC236}">
                <a16:creationId xmlns:a16="http://schemas.microsoft.com/office/drawing/2014/main" id="{AE3AC1B1-C32E-5E4E-8055-DB71A100980C}"/>
              </a:ext>
            </a:extLst>
          </p:cNvPr>
          <p:cNvSpPr>
            <a:spLocks noGrp="1"/>
          </p:cNvSpPr>
          <p:nvPr>
            <p:ph type="body" sz="quarter" idx="14"/>
          </p:nvPr>
        </p:nvSpPr>
        <p:spPr>
          <a:xfrm>
            <a:off x="748615" y="4968212"/>
            <a:ext cx="2278653" cy="1053385"/>
          </a:xfrm>
        </p:spPr>
        <p:txBody>
          <a:bodyPr anchor="ctr"/>
          <a:lstStyle/>
          <a:p>
            <a:r>
              <a:rPr lang="en-US" dirty="0"/>
              <a:t>Use a re-usable lunch box.</a:t>
            </a:r>
            <a:endParaRPr lang="en-GB" dirty="0"/>
          </a:p>
          <a:p>
            <a:endParaRPr lang="en-US" dirty="0"/>
          </a:p>
        </p:txBody>
      </p:sp>
      <p:sp>
        <p:nvSpPr>
          <p:cNvPr id="8" name="Text Placeholder 7">
            <a:extLst>
              <a:ext uri="{FF2B5EF4-FFF2-40B4-BE49-F238E27FC236}">
                <a16:creationId xmlns:a16="http://schemas.microsoft.com/office/drawing/2014/main" id="{CC567707-00A8-C34E-9F9D-2CE90EB12C6F}"/>
              </a:ext>
            </a:extLst>
          </p:cNvPr>
          <p:cNvSpPr>
            <a:spLocks noGrp="1"/>
          </p:cNvSpPr>
          <p:nvPr>
            <p:ph type="body" sz="quarter" idx="15"/>
          </p:nvPr>
        </p:nvSpPr>
        <p:spPr>
          <a:xfrm>
            <a:off x="3455297" y="4801955"/>
            <a:ext cx="2278653" cy="1053385"/>
          </a:xfrm>
        </p:spPr>
        <p:txBody>
          <a:bodyPr anchor="ctr"/>
          <a:lstStyle/>
          <a:p>
            <a:r>
              <a:rPr lang="en-US" dirty="0"/>
              <a:t>Say no to plastic straws. </a:t>
            </a:r>
            <a:endParaRPr lang="en-GB" dirty="0"/>
          </a:p>
        </p:txBody>
      </p:sp>
      <p:sp>
        <p:nvSpPr>
          <p:cNvPr id="10" name="Text Placeholder 9">
            <a:extLst>
              <a:ext uri="{FF2B5EF4-FFF2-40B4-BE49-F238E27FC236}">
                <a16:creationId xmlns:a16="http://schemas.microsoft.com/office/drawing/2014/main" id="{B9418920-CE32-7B4F-989B-B4965E2CFCB7}"/>
              </a:ext>
            </a:extLst>
          </p:cNvPr>
          <p:cNvSpPr>
            <a:spLocks noGrp="1"/>
          </p:cNvSpPr>
          <p:nvPr>
            <p:ph type="body" sz="quarter" idx="17"/>
          </p:nvPr>
        </p:nvSpPr>
        <p:spPr/>
        <p:txBody>
          <a:bodyPr anchor="ctr"/>
          <a:lstStyle/>
          <a:p>
            <a:r>
              <a:rPr lang="en-US" dirty="0"/>
              <a:t>Use a re-usable hot drink cup.</a:t>
            </a:r>
            <a:endParaRPr lang="en-GB" dirty="0"/>
          </a:p>
        </p:txBody>
      </p:sp>
      <p:sp>
        <p:nvSpPr>
          <p:cNvPr id="12" name="Title 1">
            <a:extLst>
              <a:ext uri="{FF2B5EF4-FFF2-40B4-BE49-F238E27FC236}">
                <a16:creationId xmlns:a16="http://schemas.microsoft.com/office/drawing/2014/main" id="{1CAB6F1B-81E6-9541-B02B-9EC36129098A}"/>
              </a:ext>
            </a:extLst>
          </p:cNvPr>
          <p:cNvSpPr>
            <a:spLocks noGrp="1"/>
          </p:cNvSpPr>
          <p:nvPr>
            <p:ph type="title"/>
          </p:nvPr>
        </p:nvSpPr>
        <p:spPr>
          <a:xfrm>
            <a:off x="4572000" y="415063"/>
            <a:ext cx="3708400" cy="273845"/>
          </a:xfrm>
        </p:spPr>
        <p:txBody>
          <a:bodyPr/>
          <a:lstStyle/>
          <a:p>
            <a:r>
              <a:rPr lang="en-US" dirty="0"/>
              <a:t>Lesson 3: Our ocean in crisis</a:t>
            </a:r>
          </a:p>
        </p:txBody>
      </p:sp>
    </p:spTree>
    <p:extLst>
      <p:ext uri="{BB962C8B-B14F-4D97-AF65-F5344CB8AC3E}">
        <p14:creationId xmlns:p14="http://schemas.microsoft.com/office/powerpoint/2010/main" val="3791707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FC83-8680-094D-9995-D5B924D54A55}"/>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DCB8A9E8-B971-314E-B2AD-D806D4C00CC5}"/>
              </a:ext>
            </a:extLst>
          </p:cNvPr>
          <p:cNvSpPr>
            <a:spLocks noGrp="1"/>
          </p:cNvSpPr>
          <p:nvPr>
            <p:ph type="body" sz="quarter" idx="11"/>
          </p:nvPr>
        </p:nvSpPr>
        <p:spPr/>
        <p:txBody>
          <a:bodyPr/>
          <a:lstStyle/>
          <a:p>
            <a:r>
              <a:rPr lang="en-US" dirty="0"/>
              <a:t>Understand facts about plastics pollution</a:t>
            </a:r>
          </a:p>
          <a:p>
            <a:r>
              <a:rPr lang="en-US" dirty="0"/>
              <a:t>Research an ‘Ocean hero’</a:t>
            </a:r>
          </a:p>
          <a:p>
            <a:r>
              <a:rPr lang="en-US" dirty="0"/>
              <a:t>Draw pictures and write about a significant person</a:t>
            </a:r>
          </a:p>
          <a:p>
            <a:r>
              <a:rPr lang="en-US" dirty="0"/>
              <a:t>Present work to an audience</a:t>
            </a:r>
          </a:p>
        </p:txBody>
      </p:sp>
      <p:pic>
        <p:nvPicPr>
          <p:cNvPr id="4" name="Picture 3">
            <a:extLst>
              <a:ext uri="{FF2B5EF4-FFF2-40B4-BE49-F238E27FC236}">
                <a16:creationId xmlns:a16="http://schemas.microsoft.com/office/drawing/2014/main" id="{A7CC5502-1031-4B7A-94C2-C0CA2A9A73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79136559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73E2CB-B054-C142-9EBD-39AB94E7E066}"/>
              </a:ext>
            </a:extLst>
          </p:cNvPr>
          <p:cNvSpPr>
            <a:spLocks noGrp="1"/>
          </p:cNvSpPr>
          <p:nvPr>
            <p:ph type="body" sz="quarter" idx="10"/>
          </p:nvPr>
        </p:nvSpPr>
        <p:spPr>
          <a:xfrm>
            <a:off x="364153" y="992610"/>
            <a:ext cx="6131650" cy="1102949"/>
          </a:xfrm>
        </p:spPr>
        <p:txBody>
          <a:bodyPr/>
          <a:lstStyle/>
          <a:p>
            <a:r>
              <a:rPr lang="en-US" dirty="0"/>
              <a:t>Review: Learning outcomes</a:t>
            </a:r>
            <a:endParaRPr lang="en-GB" dirty="0"/>
          </a:p>
          <a:p>
            <a:endParaRPr lang="en-US" dirty="0"/>
          </a:p>
        </p:txBody>
      </p:sp>
      <p:sp>
        <p:nvSpPr>
          <p:cNvPr id="4" name="Text Placeholder 3">
            <a:extLst>
              <a:ext uri="{FF2B5EF4-FFF2-40B4-BE49-F238E27FC236}">
                <a16:creationId xmlns:a16="http://schemas.microsoft.com/office/drawing/2014/main" id="{E1DF0417-9E92-0F47-B696-87E7E54F0201}"/>
              </a:ext>
            </a:extLst>
          </p:cNvPr>
          <p:cNvSpPr>
            <a:spLocks noGrp="1"/>
          </p:cNvSpPr>
          <p:nvPr>
            <p:ph type="body" sz="quarter" idx="11"/>
          </p:nvPr>
        </p:nvSpPr>
        <p:spPr>
          <a:xfrm>
            <a:off x="363538" y="2149372"/>
            <a:ext cx="7075949" cy="2281236"/>
          </a:xfrm>
        </p:spPr>
        <p:txBody>
          <a:bodyPr/>
          <a:lstStyle/>
          <a:p>
            <a:pPr marL="285750" lvl="0" indent="-285750">
              <a:buFont typeface="Arial" panose="020B0604020202020204" pitchFamily="34" charset="0"/>
              <a:buChar char="•"/>
            </a:pPr>
            <a:r>
              <a:rPr lang="en-US" dirty="0"/>
              <a:t>Understand facts about plastics pollution</a:t>
            </a:r>
          </a:p>
          <a:p>
            <a:pPr marL="285750" lvl="0" indent="-285750">
              <a:buFont typeface="Arial" panose="020B0604020202020204" pitchFamily="34" charset="0"/>
              <a:buChar char="•"/>
            </a:pPr>
            <a:r>
              <a:rPr lang="en-US" dirty="0"/>
              <a:t>Research an ‘Ocean hero’</a:t>
            </a:r>
          </a:p>
          <a:p>
            <a:pPr marL="285750" lvl="0" indent="-285750">
              <a:buFont typeface="Arial" panose="020B0604020202020204" pitchFamily="34" charset="0"/>
              <a:buChar char="•"/>
            </a:pPr>
            <a:r>
              <a:rPr lang="en-US" dirty="0"/>
              <a:t>Draw pictures and write about a significant person</a:t>
            </a:r>
          </a:p>
          <a:p>
            <a:pPr marL="285750" lvl="0" indent="-285750">
              <a:buFont typeface="Arial" panose="020B0604020202020204" pitchFamily="34" charset="0"/>
              <a:buChar char="•"/>
            </a:pPr>
            <a:r>
              <a:rPr lang="en-US" dirty="0"/>
              <a:t>Present work to an audience</a:t>
            </a:r>
          </a:p>
        </p:txBody>
      </p:sp>
      <p:sp>
        <p:nvSpPr>
          <p:cNvPr id="7" name="Title 1">
            <a:extLst>
              <a:ext uri="{FF2B5EF4-FFF2-40B4-BE49-F238E27FC236}">
                <a16:creationId xmlns:a16="http://schemas.microsoft.com/office/drawing/2014/main" id="{94162AD9-F900-3F41-8F11-3F6869853D8E}"/>
              </a:ext>
            </a:extLst>
          </p:cNvPr>
          <p:cNvSpPr>
            <a:spLocks noGrp="1"/>
          </p:cNvSpPr>
          <p:nvPr>
            <p:ph type="title"/>
          </p:nvPr>
        </p:nvSpPr>
        <p:spPr>
          <a:xfrm>
            <a:off x="4572000" y="415063"/>
            <a:ext cx="3708400" cy="273845"/>
          </a:xfrm>
        </p:spPr>
        <p:txBody>
          <a:bodyPr/>
          <a:lstStyle/>
          <a:p>
            <a:r>
              <a:rPr lang="en-US" dirty="0"/>
              <a:t>Lesson 3: Our ocean in crisis</a:t>
            </a:r>
          </a:p>
        </p:txBody>
      </p:sp>
    </p:spTree>
    <p:extLst>
      <p:ext uri="{BB962C8B-B14F-4D97-AF65-F5344CB8AC3E}">
        <p14:creationId xmlns:p14="http://schemas.microsoft.com/office/powerpoint/2010/main" val="401381911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882BAC-A814-4E42-922E-DF7A25E992A7}"/>
              </a:ext>
            </a:extLst>
          </p:cNvPr>
          <p:cNvSpPr>
            <a:spLocks noGrp="1"/>
          </p:cNvSpPr>
          <p:nvPr>
            <p:ph type="body" sz="quarter" idx="10"/>
          </p:nvPr>
        </p:nvSpPr>
        <p:spPr/>
        <p:txBody>
          <a:bodyPr/>
          <a:lstStyle/>
          <a:p>
            <a:r>
              <a:rPr lang="en-US" dirty="0"/>
              <a:t>Home learning</a:t>
            </a:r>
            <a:endParaRPr lang="en-GB" dirty="0"/>
          </a:p>
          <a:p>
            <a:endParaRPr lang="en-US" dirty="0"/>
          </a:p>
        </p:txBody>
      </p:sp>
      <p:sp>
        <p:nvSpPr>
          <p:cNvPr id="4" name="Text Placeholder 3">
            <a:extLst>
              <a:ext uri="{FF2B5EF4-FFF2-40B4-BE49-F238E27FC236}">
                <a16:creationId xmlns:a16="http://schemas.microsoft.com/office/drawing/2014/main" id="{AC381DEB-0749-0645-8690-59B90F269947}"/>
              </a:ext>
            </a:extLst>
          </p:cNvPr>
          <p:cNvSpPr>
            <a:spLocks noGrp="1"/>
          </p:cNvSpPr>
          <p:nvPr>
            <p:ph type="body" sz="quarter" idx="11"/>
          </p:nvPr>
        </p:nvSpPr>
        <p:spPr>
          <a:xfrm>
            <a:off x="363538" y="2149372"/>
            <a:ext cx="5989761" cy="2281236"/>
          </a:xfrm>
        </p:spPr>
        <p:txBody>
          <a:bodyPr/>
          <a:lstStyle/>
          <a:p>
            <a:r>
              <a:rPr lang="en-US" dirty="0"/>
              <a:t>You have pledged to change one thing that will help our oceans!</a:t>
            </a:r>
          </a:p>
          <a:p>
            <a:endParaRPr lang="en-US" dirty="0"/>
          </a:p>
          <a:p>
            <a:r>
              <a:rPr lang="en-US" dirty="0"/>
              <a:t>Keep it up and let your friends and teacher know how you are getting on. </a:t>
            </a:r>
            <a:endParaRPr lang="en-GB" dirty="0"/>
          </a:p>
        </p:txBody>
      </p:sp>
      <p:sp>
        <p:nvSpPr>
          <p:cNvPr id="7" name="Title 1">
            <a:extLst>
              <a:ext uri="{FF2B5EF4-FFF2-40B4-BE49-F238E27FC236}">
                <a16:creationId xmlns:a16="http://schemas.microsoft.com/office/drawing/2014/main" id="{BE33745F-CE2D-F148-B101-EC22330B50E6}"/>
              </a:ext>
            </a:extLst>
          </p:cNvPr>
          <p:cNvSpPr>
            <a:spLocks noGrp="1"/>
          </p:cNvSpPr>
          <p:nvPr>
            <p:ph type="title"/>
          </p:nvPr>
        </p:nvSpPr>
        <p:spPr>
          <a:xfrm>
            <a:off x="4572000" y="415063"/>
            <a:ext cx="3708400" cy="273845"/>
          </a:xfrm>
        </p:spPr>
        <p:txBody>
          <a:bodyPr/>
          <a:lstStyle/>
          <a:p>
            <a:r>
              <a:rPr lang="en-US" dirty="0"/>
              <a:t>Lesson 3: Our ocean in crisis</a:t>
            </a:r>
          </a:p>
        </p:txBody>
      </p:sp>
    </p:spTree>
    <p:extLst>
      <p:ext uri="{BB962C8B-B14F-4D97-AF65-F5344CB8AC3E}">
        <p14:creationId xmlns:p14="http://schemas.microsoft.com/office/powerpoint/2010/main" val="21429152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764CFF9-79D6-7A44-A7BC-71014418A450}"/>
              </a:ext>
            </a:extLst>
          </p:cNvPr>
          <p:cNvGraphicFramePr>
            <a:graphicFrameLocks noGrp="1"/>
          </p:cNvGraphicFramePr>
          <p:nvPr>
            <p:extLst>
              <p:ext uri="{D42A27DB-BD31-4B8C-83A1-F6EECF244321}">
                <p14:modId xmlns:p14="http://schemas.microsoft.com/office/powerpoint/2010/main" val="1293843079"/>
              </p:ext>
            </p:extLst>
          </p:nvPr>
        </p:nvGraphicFramePr>
        <p:xfrm>
          <a:off x="313509" y="2066608"/>
          <a:ext cx="8428117" cy="4654722"/>
        </p:xfrm>
        <a:graphic>
          <a:graphicData uri="http://schemas.openxmlformats.org/drawingml/2006/table">
            <a:tbl>
              <a:tblPr firstRow="1" bandRow="1">
                <a:tableStyleId>{5940675A-B579-460E-94D1-54222C63F5DA}</a:tableStyleId>
              </a:tblPr>
              <a:tblGrid>
                <a:gridCol w="1013585">
                  <a:extLst>
                    <a:ext uri="{9D8B030D-6E8A-4147-A177-3AD203B41FA5}">
                      <a16:colId xmlns:a16="http://schemas.microsoft.com/office/drawing/2014/main" val="2797114442"/>
                    </a:ext>
                  </a:extLst>
                </a:gridCol>
                <a:gridCol w="2192941">
                  <a:extLst>
                    <a:ext uri="{9D8B030D-6E8A-4147-A177-3AD203B41FA5}">
                      <a16:colId xmlns:a16="http://schemas.microsoft.com/office/drawing/2014/main" val="2159196442"/>
                    </a:ext>
                  </a:extLst>
                </a:gridCol>
                <a:gridCol w="5221591">
                  <a:extLst>
                    <a:ext uri="{9D8B030D-6E8A-4147-A177-3AD203B41FA5}">
                      <a16:colId xmlns:a16="http://schemas.microsoft.com/office/drawing/2014/main" val="2857316932"/>
                    </a:ext>
                  </a:extLst>
                </a:gridCol>
              </a:tblGrid>
              <a:tr h="309252">
                <a:tc>
                  <a:txBody>
                    <a:bodyPr/>
                    <a:lstStyle/>
                    <a:p>
                      <a:pPr algn="l"/>
                      <a:r>
                        <a:rPr lang="en-US" sz="1400" b="1" dirty="0">
                          <a:solidFill>
                            <a:schemeClr val="bg1"/>
                          </a:solidFill>
                        </a:rPr>
                        <a:t>Slide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Title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400" b="1" dirty="0">
                          <a:solidFill>
                            <a:schemeClr val="bg1"/>
                          </a:solidFill>
                        </a:rPr>
                        <a:t>Attribution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762883"/>
                  </a:ext>
                </a:extLst>
              </a:tr>
              <a:tr h="281138">
                <a:tc>
                  <a:txBody>
                    <a:bodyPr/>
                    <a:lstStyle/>
                    <a:p>
                      <a:pPr algn="l"/>
                      <a:r>
                        <a:rPr lang="en-US" sz="1200" dirty="0">
                          <a:solidFill>
                            <a:schemeClr val="bg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River litter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err="1">
                          <a:solidFill>
                            <a:schemeClr val="bg1"/>
                          </a:solidFill>
                        </a:rPr>
                        <a:t>Olafpictures</a:t>
                      </a:r>
                      <a:r>
                        <a:rPr lang="en-US" sz="1200" dirty="0">
                          <a:solidFill>
                            <a:schemeClr val="bg1"/>
                          </a:solidFill>
                        </a:rPr>
                        <a:t>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192136"/>
                  </a:ext>
                </a:extLst>
              </a:tr>
              <a:tr h="281138">
                <a:tc>
                  <a:txBody>
                    <a:bodyPr/>
                    <a:lstStyle/>
                    <a:p>
                      <a:pPr algn="l"/>
                      <a:r>
                        <a:rPr lang="en-US" sz="1200" dirty="0">
                          <a:solidFill>
                            <a:schemeClr val="bg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dirty="0">
                          <a:solidFill>
                            <a:schemeClr val="bg1"/>
                          </a:solidFill>
                        </a:rPr>
                        <a:t>Overflowing bin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Antranias</a:t>
                      </a:r>
                      <a:r>
                        <a:rPr lang="en-US" sz="1200" dirty="0">
                          <a:solidFill>
                            <a:schemeClr val="bg1"/>
                          </a:solidFill>
                        </a:rPr>
                        <a:t> via </a:t>
                      </a:r>
                      <a:r>
                        <a:rPr lang="en-US" sz="1200" dirty="0" err="1">
                          <a:solidFill>
                            <a:schemeClr val="bg1"/>
                          </a:solidFill>
                        </a:rPr>
                        <a:t>Pxabay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0637694"/>
                  </a:ext>
                </a:extLst>
              </a:tr>
              <a:tr h="281138">
                <a:tc>
                  <a:txBody>
                    <a:bodyPr/>
                    <a:lstStyle/>
                    <a:p>
                      <a:pPr algn="l"/>
                      <a:r>
                        <a:rPr lang="en-US" sz="1200" dirty="0">
                          <a:solidFill>
                            <a:schemeClr val="bg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Landfill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Prvideotv</a:t>
                      </a:r>
                      <a:r>
                        <a:rPr lang="en-US" sz="1200" dirty="0">
                          <a:solidFill>
                            <a:schemeClr val="bg1"/>
                          </a:solidFill>
                        </a:rPr>
                        <a:t>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4611327"/>
                  </a:ext>
                </a:extLst>
              </a:tr>
              <a:tr h="281138">
                <a:tc>
                  <a:txBody>
                    <a:bodyPr/>
                    <a:lstStyle/>
                    <a:p>
                      <a:pPr algn="l"/>
                      <a:r>
                        <a:rPr lang="en-US" sz="1200" dirty="0">
                          <a:solidFill>
                            <a:schemeClr val="bg1"/>
                          </a:solidFill>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Waste to energy plant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Wikipedia / Norbert Nagel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3041255"/>
                  </a:ext>
                </a:extLst>
              </a:tr>
              <a:tr h="281138">
                <a:tc>
                  <a:txBody>
                    <a:bodyPr/>
                    <a:lstStyle/>
                    <a:p>
                      <a:pPr algn="l"/>
                      <a:r>
                        <a:rPr lang="en-US" sz="1200" dirty="0">
                          <a:solidFill>
                            <a:schemeClr val="bg1"/>
                          </a:solidFill>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Henderson island beach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USFWS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426650"/>
                  </a:ext>
                </a:extLst>
              </a:tr>
              <a:tr h="281138">
                <a:tc>
                  <a:txBody>
                    <a:bodyPr/>
                    <a:lstStyle/>
                    <a:p>
                      <a:pPr algn="l"/>
                      <a:r>
                        <a:rPr lang="en-US" sz="1200" dirty="0">
                          <a:solidFill>
                            <a:schemeClr val="bg1"/>
                          </a:solidFill>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Bird by 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 Different Perspective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0504391"/>
                  </a:ext>
                </a:extLst>
              </a:tr>
              <a:tr h="290707">
                <a:tc>
                  <a:txBody>
                    <a:bodyPr/>
                    <a:lstStyle/>
                    <a:p>
                      <a:pPr algn="l"/>
                      <a:r>
                        <a:rPr lang="en-US" sz="1200" dirty="0">
                          <a:solidFill>
                            <a:schemeClr val="bg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Fish and bag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Chiara </a:t>
                      </a:r>
                      <a:r>
                        <a:rPr lang="en-US" sz="1200" dirty="0" err="1">
                          <a:solidFill>
                            <a:schemeClr val="bg1"/>
                          </a:solidFill>
                        </a:rPr>
                        <a:t>Grioni</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9193727"/>
                  </a:ext>
                </a:extLst>
              </a:tr>
              <a:tr h="290707">
                <a:tc>
                  <a:txBody>
                    <a:bodyPr/>
                    <a:lstStyle/>
                    <a:p>
                      <a:pPr algn="l"/>
                      <a:r>
                        <a:rPr lang="en-US" sz="1200" dirty="0">
                          <a:solidFill>
                            <a:schemeClr val="bg1"/>
                          </a:solidFill>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Seal caught in rope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Davidarich</a:t>
                      </a:r>
                      <a:r>
                        <a:rPr lang="en-US" sz="1200" dirty="0">
                          <a:solidFill>
                            <a:schemeClr val="bg1"/>
                          </a:solidFill>
                        </a:rPr>
                        <a:t> via </a:t>
                      </a:r>
                      <a:r>
                        <a:rPr lang="en-US" sz="1200" dirty="0" err="1">
                          <a:solidFill>
                            <a:schemeClr val="bg1"/>
                          </a:solidFill>
                        </a:rPr>
                        <a:t>Pixabay</a:t>
                      </a: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022767"/>
                  </a:ext>
                </a:extLst>
              </a:tr>
              <a:tr h="290707">
                <a:tc>
                  <a:txBody>
                    <a:bodyPr/>
                    <a:lstStyle/>
                    <a:p>
                      <a:pPr algn="l"/>
                      <a:r>
                        <a:rPr lang="en-US" sz="1200" dirty="0">
                          <a:solidFill>
                            <a:schemeClr val="bg1"/>
                          </a:solidFil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Copepod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University of Exeter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7168633"/>
                  </a:ext>
                </a:extLst>
              </a:tr>
              <a:tr h="290707">
                <a:tc>
                  <a:txBody>
                    <a:bodyPr/>
                    <a:lstStyle/>
                    <a:p>
                      <a:pPr algn="l"/>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170029"/>
                  </a:ext>
                </a:extLst>
              </a:tr>
              <a:tr h="290707">
                <a:tc>
                  <a:txBody>
                    <a:bodyPr/>
                    <a:lstStyle/>
                    <a:p>
                      <a:pPr algn="l"/>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49194"/>
                  </a:ext>
                </a:extLst>
              </a:tr>
              <a:tr h="290707">
                <a:tc>
                  <a:txBody>
                    <a:bodyPr/>
                    <a:lstStyle/>
                    <a:p>
                      <a:pPr algn="l"/>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6884785"/>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1014610"/>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702423"/>
                  </a:ext>
                </a:extLst>
              </a:tr>
              <a:tr h="290707">
                <a:tc>
                  <a:txBody>
                    <a:bodyPr/>
                    <a:lstStyle/>
                    <a:p>
                      <a:pPr algn="l"/>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647701"/>
                  </a:ext>
                </a:extLst>
              </a:tr>
            </a:tbl>
          </a:graphicData>
        </a:graphic>
      </p:graphicFrame>
      <p:sp>
        <p:nvSpPr>
          <p:cNvPr id="6" name="Title 1">
            <a:extLst>
              <a:ext uri="{FF2B5EF4-FFF2-40B4-BE49-F238E27FC236}">
                <a16:creationId xmlns:a16="http://schemas.microsoft.com/office/drawing/2014/main" id="{AB6BE31F-D359-914E-91C0-3CB27B10EFDC}"/>
              </a:ext>
            </a:extLst>
          </p:cNvPr>
          <p:cNvSpPr>
            <a:spLocks noGrp="1"/>
          </p:cNvSpPr>
          <p:nvPr>
            <p:ph type="title"/>
          </p:nvPr>
        </p:nvSpPr>
        <p:spPr>
          <a:xfrm>
            <a:off x="4572000" y="415063"/>
            <a:ext cx="3708400" cy="273845"/>
          </a:xfrm>
        </p:spPr>
        <p:txBody>
          <a:bodyPr/>
          <a:lstStyle/>
          <a:p>
            <a:r>
              <a:rPr lang="en-US" dirty="0"/>
              <a:t>Lesson 3: Our ocean in crisis</a:t>
            </a:r>
          </a:p>
        </p:txBody>
      </p:sp>
    </p:spTree>
    <p:extLst>
      <p:ext uri="{BB962C8B-B14F-4D97-AF65-F5344CB8AC3E}">
        <p14:creationId xmlns:p14="http://schemas.microsoft.com/office/powerpoint/2010/main" val="219164241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91664EC-6D90-F949-B5DF-986069DDC1CE}"/>
              </a:ext>
            </a:extLst>
          </p:cNvPr>
          <p:cNvSpPr>
            <a:spLocks noGrp="1"/>
          </p:cNvSpPr>
          <p:nvPr>
            <p:ph type="body" sz="quarter" idx="10"/>
          </p:nvPr>
        </p:nvSpPr>
        <p:spPr/>
        <p:txBody>
          <a:bodyPr/>
          <a:lstStyle/>
          <a:p>
            <a:r>
              <a:rPr lang="en-US" dirty="0"/>
              <a:t>References</a:t>
            </a:r>
          </a:p>
        </p:txBody>
      </p:sp>
      <p:sp>
        <p:nvSpPr>
          <p:cNvPr id="3" name="Rectangle 2">
            <a:extLst>
              <a:ext uri="{FF2B5EF4-FFF2-40B4-BE49-F238E27FC236}">
                <a16:creationId xmlns:a16="http://schemas.microsoft.com/office/drawing/2014/main" id="{973F1080-A9CA-F944-BC12-7029FFEF897A}"/>
              </a:ext>
            </a:extLst>
          </p:cNvPr>
          <p:cNvSpPr/>
          <p:nvPr/>
        </p:nvSpPr>
        <p:spPr>
          <a:xfrm>
            <a:off x="364153" y="2153073"/>
            <a:ext cx="6223972" cy="2308324"/>
          </a:xfrm>
          <a:prstGeom prst="rect">
            <a:avLst/>
          </a:prstGeom>
        </p:spPr>
        <p:txBody>
          <a:bodyPr wrap="square">
            <a:spAutoFit/>
          </a:bodyPr>
          <a:lstStyle/>
          <a:p>
            <a:r>
              <a:rPr lang="en-US" sz="1600" dirty="0">
                <a:solidFill>
                  <a:schemeClr val="bg1"/>
                </a:solidFill>
              </a:rPr>
              <a:t>GRID </a:t>
            </a:r>
            <a:r>
              <a:rPr lang="en-US" sz="1600" dirty="0" err="1">
                <a:solidFill>
                  <a:schemeClr val="bg1"/>
                </a:solidFill>
              </a:rPr>
              <a:t>Arendal</a:t>
            </a:r>
            <a:r>
              <a:rPr lang="en-US" sz="1600" dirty="0">
                <a:solidFill>
                  <a:schemeClr val="bg1"/>
                </a:solidFill>
              </a:rPr>
              <a:t> A Centre Collaborating with UNEP (2018) Marine Litter Debunking Fake News. Available at http://</a:t>
            </a:r>
            <a:r>
              <a:rPr lang="en-US" sz="1600" dirty="0" err="1">
                <a:solidFill>
                  <a:schemeClr val="bg1"/>
                </a:solidFill>
              </a:rPr>
              <a:t>marinelitter.no</a:t>
            </a:r>
            <a:r>
              <a:rPr lang="en-US" sz="1600" dirty="0">
                <a:solidFill>
                  <a:schemeClr val="bg1"/>
                </a:solidFill>
              </a:rPr>
              <a:t>/.</a:t>
            </a:r>
          </a:p>
          <a:p>
            <a:endParaRPr lang="en-US" sz="1600" dirty="0">
              <a:solidFill>
                <a:schemeClr val="bg1"/>
              </a:solidFill>
            </a:endParaRPr>
          </a:p>
          <a:p>
            <a:r>
              <a:rPr lang="en-US" sz="1600" dirty="0">
                <a:solidFill>
                  <a:schemeClr val="bg1"/>
                </a:solidFill>
              </a:rPr>
              <a:t>Walden, L. and Coleman, S.F. (2018) Hidden World Ocean. 360 Degrees, London. </a:t>
            </a:r>
          </a:p>
          <a:p>
            <a:endParaRPr lang="en-US" sz="1600" dirty="0">
              <a:solidFill>
                <a:schemeClr val="bg1"/>
              </a:solidFill>
            </a:endParaRPr>
          </a:p>
          <a:p>
            <a:r>
              <a:rPr lang="en-US" sz="1600" dirty="0" err="1">
                <a:solidFill>
                  <a:schemeClr val="bg1"/>
                </a:solidFill>
              </a:rPr>
              <a:t>Gonstalla</a:t>
            </a:r>
            <a:r>
              <a:rPr lang="en-US" sz="1600" dirty="0">
                <a:solidFill>
                  <a:schemeClr val="bg1"/>
                </a:solidFill>
              </a:rPr>
              <a:t>, E. (2018) The Ocean Books How Endangered are our Seas? </a:t>
            </a:r>
            <a:r>
              <a:rPr lang="en-US" sz="1600" dirty="0" err="1">
                <a:solidFill>
                  <a:schemeClr val="bg1"/>
                </a:solidFill>
              </a:rPr>
              <a:t>Oekom</a:t>
            </a:r>
            <a:r>
              <a:rPr lang="en-US" sz="1600" dirty="0">
                <a:solidFill>
                  <a:schemeClr val="bg1"/>
                </a:solidFill>
              </a:rPr>
              <a:t>, Munich. </a:t>
            </a:r>
            <a:endParaRPr lang="en-GB" sz="1600" dirty="0">
              <a:solidFill>
                <a:schemeClr val="bg1"/>
              </a:solidFill>
            </a:endParaRPr>
          </a:p>
        </p:txBody>
      </p:sp>
      <p:sp>
        <p:nvSpPr>
          <p:cNvPr id="7" name="Title 1">
            <a:extLst>
              <a:ext uri="{FF2B5EF4-FFF2-40B4-BE49-F238E27FC236}">
                <a16:creationId xmlns:a16="http://schemas.microsoft.com/office/drawing/2014/main" id="{86C02517-054F-7C43-BBA7-CF12DDE45025}"/>
              </a:ext>
            </a:extLst>
          </p:cNvPr>
          <p:cNvSpPr>
            <a:spLocks noGrp="1"/>
          </p:cNvSpPr>
          <p:nvPr>
            <p:ph type="title"/>
          </p:nvPr>
        </p:nvSpPr>
        <p:spPr>
          <a:xfrm>
            <a:off x="4572000" y="415063"/>
            <a:ext cx="3708400" cy="273845"/>
          </a:xfrm>
        </p:spPr>
        <p:txBody>
          <a:bodyPr/>
          <a:lstStyle/>
          <a:p>
            <a:r>
              <a:rPr lang="en-US" dirty="0"/>
              <a:t>Lesson 3: Our ocean in crisis</a:t>
            </a:r>
          </a:p>
        </p:txBody>
      </p:sp>
    </p:spTree>
    <p:extLst>
      <p:ext uri="{BB962C8B-B14F-4D97-AF65-F5344CB8AC3E}">
        <p14:creationId xmlns:p14="http://schemas.microsoft.com/office/powerpoint/2010/main" val="4663619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p:txBody>
          <a:bodyPr/>
          <a:lstStyle/>
          <a:p>
            <a:r>
              <a:rPr lang="en-US" dirty="0"/>
              <a:t>What happens to our rubbish once we’ve thrown it in </a:t>
            </a:r>
            <a:br>
              <a:rPr lang="en-US" dirty="0"/>
            </a:br>
            <a:r>
              <a:rPr lang="en-US" dirty="0"/>
              <a:t>the bin?</a:t>
            </a:r>
            <a:endParaRPr lang="en-GB"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353ED2F9-D812-4470-98FD-DEB5CFC6B6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2136700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3792211" cy="1369287"/>
          </a:xfrm>
        </p:spPr>
        <p:txBody>
          <a:bodyPr/>
          <a:lstStyle/>
          <a:p>
            <a:r>
              <a:rPr lang="en-US" dirty="0"/>
              <a:t>Some of it goes to landfill sites.  </a:t>
            </a:r>
            <a:endParaRPr lang="en-GB"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CB347CD3-9109-4392-9337-BD106852A2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712190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3352824" cy="1369287"/>
          </a:xfrm>
        </p:spPr>
        <p:txBody>
          <a:bodyPr/>
          <a:lstStyle/>
          <a:p>
            <a:r>
              <a:rPr lang="en-US" dirty="0"/>
              <a:t>Some of it gets recycled and made into new products.</a:t>
            </a:r>
          </a:p>
        </p:txBody>
      </p:sp>
      <p:sp>
        <p:nvSpPr>
          <p:cNvPr id="4" name="Text Placeholder 3">
            <a:extLst>
              <a:ext uri="{FF2B5EF4-FFF2-40B4-BE49-F238E27FC236}">
                <a16:creationId xmlns:a16="http://schemas.microsoft.com/office/drawing/2014/main" id="{C5D7D9DE-8008-A047-B11D-C9E58BBE3AF7}"/>
              </a:ext>
            </a:extLst>
          </p:cNvPr>
          <p:cNvSpPr>
            <a:spLocks noGrp="1"/>
          </p:cNvSpPr>
          <p:nvPr>
            <p:ph type="body" sz="quarter" idx="11"/>
          </p:nvPr>
        </p:nvSpPr>
        <p:spPr>
          <a:xfrm>
            <a:off x="363538" y="3489715"/>
            <a:ext cx="2543213" cy="2418501"/>
          </a:xfrm>
        </p:spPr>
        <p:txBody>
          <a:bodyPr/>
          <a:lstStyle/>
          <a:p>
            <a:r>
              <a:rPr lang="en-US" dirty="0"/>
              <a:t>Glass, paper, tin cans and some plastics can all be recycled. </a:t>
            </a:r>
            <a:endParaRPr lang="en-GB" dirty="0"/>
          </a:p>
          <a:p>
            <a:endParaRPr lang="en-US" dirty="0"/>
          </a:p>
        </p:txBody>
      </p:sp>
      <p:sp>
        <p:nvSpPr>
          <p:cNvPr id="5" name="Oval 4">
            <a:extLst>
              <a:ext uri="{FF2B5EF4-FFF2-40B4-BE49-F238E27FC236}">
                <a16:creationId xmlns:a16="http://schemas.microsoft.com/office/drawing/2014/main" id="{D5CBD1B1-BD8F-7949-BF18-20BFC79C9E16}"/>
              </a:ext>
            </a:extLst>
          </p:cNvPr>
          <p:cNvSpPr/>
          <p:nvPr/>
        </p:nvSpPr>
        <p:spPr>
          <a:xfrm>
            <a:off x="3219872" y="93391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F9AE0DAC-CF02-43B0-8DA5-F02F55C818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13588174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2" y="992610"/>
            <a:ext cx="4207847" cy="1369287"/>
          </a:xfrm>
        </p:spPr>
        <p:txBody>
          <a:bodyPr/>
          <a:lstStyle/>
          <a:p>
            <a:r>
              <a:rPr lang="en-US" dirty="0"/>
              <a:t>Some of it is burned which produces energy for our homes, like electricity.</a:t>
            </a:r>
          </a:p>
        </p:txBody>
      </p:sp>
      <p:sp>
        <p:nvSpPr>
          <p:cNvPr id="4" name="Text Placeholder 3">
            <a:extLst>
              <a:ext uri="{FF2B5EF4-FFF2-40B4-BE49-F238E27FC236}">
                <a16:creationId xmlns:a16="http://schemas.microsoft.com/office/drawing/2014/main" id="{C5D7D9DE-8008-A047-B11D-C9E58BBE3AF7}"/>
              </a:ext>
            </a:extLst>
          </p:cNvPr>
          <p:cNvSpPr>
            <a:spLocks noGrp="1"/>
          </p:cNvSpPr>
          <p:nvPr>
            <p:ph type="body" sz="quarter" idx="11"/>
          </p:nvPr>
        </p:nvSpPr>
        <p:spPr>
          <a:xfrm>
            <a:off x="363538" y="3489715"/>
            <a:ext cx="2949678" cy="2418501"/>
          </a:xfrm>
        </p:spPr>
        <p:txBody>
          <a:bodyPr/>
          <a:lstStyle/>
          <a:p>
            <a:r>
              <a:rPr lang="en-US" dirty="0"/>
              <a:t>But this can cause harmful fumes to enter the atmosphere. </a:t>
            </a:r>
            <a:endParaRPr lang="en-GB"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676D3337-3B90-4D0F-9513-8E62BA01A0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41023396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2" y="992610"/>
            <a:ext cx="4587858" cy="1369287"/>
          </a:xfrm>
        </p:spPr>
        <p:txBody>
          <a:bodyPr/>
          <a:lstStyle/>
          <a:p>
            <a:r>
              <a:rPr lang="en-US" dirty="0"/>
              <a:t>Some of it is </a:t>
            </a:r>
            <a:br>
              <a:rPr lang="en-US" dirty="0"/>
            </a:br>
            <a:r>
              <a:rPr lang="en-US" dirty="0"/>
              <a:t>shipped to other countries.</a:t>
            </a:r>
          </a:p>
        </p:txBody>
      </p:sp>
      <p:sp>
        <p:nvSpPr>
          <p:cNvPr id="4" name="Text Placeholder 3">
            <a:extLst>
              <a:ext uri="{FF2B5EF4-FFF2-40B4-BE49-F238E27FC236}">
                <a16:creationId xmlns:a16="http://schemas.microsoft.com/office/drawing/2014/main" id="{C5D7D9DE-8008-A047-B11D-C9E58BBE3AF7}"/>
              </a:ext>
            </a:extLst>
          </p:cNvPr>
          <p:cNvSpPr>
            <a:spLocks noGrp="1"/>
          </p:cNvSpPr>
          <p:nvPr>
            <p:ph type="body" sz="quarter" idx="11"/>
          </p:nvPr>
        </p:nvSpPr>
        <p:spPr>
          <a:xfrm>
            <a:off x="363538" y="2821859"/>
            <a:ext cx="2534041" cy="3086358"/>
          </a:xfrm>
        </p:spPr>
        <p:txBody>
          <a:bodyPr/>
          <a:lstStyle/>
          <a:p>
            <a:r>
              <a:rPr lang="en-US" dirty="0"/>
              <a:t>Sometimes they recycle it, sometimes it goes to their landfill sites. </a:t>
            </a:r>
            <a:endParaRPr lang="en-GB"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DB766B8F-4994-40AA-86F3-CF10F0727A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8101924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2" y="992610"/>
            <a:ext cx="3710698" cy="1369287"/>
          </a:xfrm>
        </p:spPr>
        <p:txBody>
          <a:bodyPr/>
          <a:lstStyle/>
          <a:p>
            <a:r>
              <a:rPr lang="en-US" dirty="0"/>
              <a:t>But… sometimes rubbish ends up in rivers and </a:t>
            </a:r>
            <a:br>
              <a:rPr lang="en-US" dirty="0"/>
            </a:br>
            <a:r>
              <a:rPr lang="en-US" dirty="0"/>
              <a:t>then the </a:t>
            </a:r>
            <a:br>
              <a:rPr lang="en-US" dirty="0"/>
            </a:br>
            <a:r>
              <a:rPr lang="en-US" dirty="0"/>
              <a:t>ocean.</a:t>
            </a:r>
            <a:endParaRPr lang="en-US" sz="2400" b="0" dirty="0"/>
          </a:p>
          <a:p>
            <a:endParaRPr lang="en-US" sz="2400" b="0" dirty="0"/>
          </a:p>
          <a:p>
            <a:endParaRPr lang="en-US" sz="2400" b="0" dirty="0"/>
          </a:p>
        </p:txBody>
      </p:sp>
      <p:pic>
        <p:nvPicPr>
          <p:cNvPr id="6" name="Picture 5">
            <a:extLst>
              <a:ext uri="{FF2B5EF4-FFF2-40B4-BE49-F238E27FC236}">
                <a16:creationId xmlns:a16="http://schemas.microsoft.com/office/drawing/2014/main" id="{CCE36A5E-7692-4A48-8D6B-64A36B0C35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4931543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8050-338E-A942-A4CE-01F8847A8E04}"/>
              </a:ext>
            </a:extLst>
          </p:cNvPr>
          <p:cNvSpPr>
            <a:spLocks noGrp="1"/>
          </p:cNvSpPr>
          <p:nvPr>
            <p:ph type="title"/>
          </p:nvPr>
        </p:nvSpPr>
        <p:spPr/>
        <p:txBody>
          <a:bodyPr/>
          <a:lstStyle/>
          <a:p>
            <a:r>
              <a:rPr lang="en-US" dirty="0"/>
              <a:t>Lesson 3: Our ocean in crisis</a:t>
            </a:r>
          </a:p>
        </p:txBody>
      </p:sp>
      <p:sp>
        <p:nvSpPr>
          <p:cNvPr id="3" name="Text Placeholder 2">
            <a:extLst>
              <a:ext uri="{FF2B5EF4-FFF2-40B4-BE49-F238E27FC236}">
                <a16:creationId xmlns:a16="http://schemas.microsoft.com/office/drawing/2014/main" id="{5EDF8324-6C5B-964C-AFD2-51BCCDAB85B0}"/>
              </a:ext>
            </a:extLst>
          </p:cNvPr>
          <p:cNvSpPr>
            <a:spLocks noGrp="1"/>
          </p:cNvSpPr>
          <p:nvPr>
            <p:ph type="body" sz="quarter" idx="10"/>
          </p:nvPr>
        </p:nvSpPr>
        <p:spPr>
          <a:xfrm>
            <a:off x="364153" y="992610"/>
            <a:ext cx="2855720" cy="2902496"/>
          </a:xfrm>
        </p:spPr>
        <p:txBody>
          <a:bodyPr/>
          <a:lstStyle/>
          <a:p>
            <a:r>
              <a:rPr lang="en-US" dirty="0"/>
              <a:t>Plastic also gets into the ocean from ships and fishing equipment that is thrown away. </a:t>
            </a:r>
            <a:endParaRPr lang="en-US" sz="2400" b="0" dirty="0"/>
          </a:p>
          <a:p>
            <a:endParaRPr lang="en-US" sz="2400" b="0" dirty="0"/>
          </a:p>
          <a:p>
            <a:endParaRPr lang="en-US" sz="2400" b="0" dirty="0"/>
          </a:p>
        </p:txBody>
      </p:sp>
      <p:sp>
        <p:nvSpPr>
          <p:cNvPr id="5" name="Oval 4">
            <a:extLst>
              <a:ext uri="{FF2B5EF4-FFF2-40B4-BE49-F238E27FC236}">
                <a16:creationId xmlns:a16="http://schemas.microsoft.com/office/drawing/2014/main" id="{D5CBD1B1-BD8F-7949-BF18-20BFC79C9E16}"/>
              </a:ext>
            </a:extLst>
          </p:cNvPr>
          <p:cNvSpPr/>
          <p:nvPr/>
        </p:nvSpPr>
        <p:spPr>
          <a:xfrm>
            <a:off x="3219872" y="926938"/>
            <a:ext cx="6329309" cy="6329309"/>
          </a:xfrm>
          <a:prstGeom prst="ellipse">
            <a:avLst/>
          </a:prstGeom>
          <a:blipFill>
            <a:blip r:embed="rId2" cstate="email">
              <a:extLst>
                <a:ext uri="{28A0092B-C50C-407E-A947-70E740481C1C}">
                  <a14:useLocalDpi xmlns:a14="http://schemas.microsoft.com/office/drawing/2010/main"/>
                </a:ext>
              </a:extLst>
            </a:blip>
            <a:stretch>
              <a:fillRect/>
            </a:stretch>
          </a:blipFill>
          <a:ln w="12700" cap="flat">
            <a:noFill/>
            <a:miter lim="400000"/>
          </a:ln>
          <a:effectLst/>
        </p:spPr>
        <p:txBody>
          <a:bodyPr wrap="square" lIns="25400" tIns="25400" rIns="25400" bIns="25400" numCol="1" rtlCol="0" anchor="ctr">
            <a:noAutofit/>
          </a:bodyPr>
          <a:lstStyle/>
          <a:p>
            <a:pPr algn="ctr" defTabSz="292100"/>
            <a:endParaRPr lang="en-US" sz="1100">
              <a:solidFill>
                <a:srgbClr val="FFFFFF"/>
              </a:solidFill>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E9762E3C-AC59-4F6D-AF66-D2F9E1BAD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4136" y="304593"/>
            <a:ext cx="1269363" cy="470373"/>
          </a:xfrm>
          <a:prstGeom prst="rect">
            <a:avLst/>
          </a:prstGeom>
        </p:spPr>
      </p:pic>
    </p:spTree>
    <p:extLst>
      <p:ext uri="{BB962C8B-B14F-4D97-AF65-F5344CB8AC3E}">
        <p14:creationId xmlns:p14="http://schemas.microsoft.com/office/powerpoint/2010/main" val="21854406"/>
      </p:ext>
    </p:extLst>
  </p:cSld>
  <p:clrMapOvr>
    <a:masterClrMapping/>
  </p:clrMapOvr>
  <p:transition spd="med"/>
</p:sld>
</file>

<file path=ppt/theme/theme1.xml><?xml version="1.0" encoding="utf-8"?>
<a:theme xmlns:a="http://schemas.openxmlformats.org/drawingml/2006/main" name="Office Theme">
  <a:themeElements>
    <a:clrScheme name="Encounter Edu 1">
      <a:dk1>
        <a:srgbClr val="FFFFFF"/>
      </a:dk1>
      <a:lt1>
        <a:srgbClr val="091932"/>
      </a:lt1>
      <a:dk2>
        <a:srgbClr val="EFF0EF"/>
      </a:dk2>
      <a:lt2>
        <a:srgbClr val="091932"/>
      </a:lt2>
      <a:accent1>
        <a:srgbClr val="6EBEAF"/>
      </a:accent1>
      <a:accent2>
        <a:srgbClr val="6BD0D4"/>
      </a:accent2>
      <a:accent3>
        <a:srgbClr val="F2D049"/>
      </a:accent3>
      <a:accent4>
        <a:srgbClr val="F05349"/>
      </a:accent4>
      <a:accent5>
        <a:srgbClr val="007CAF"/>
      </a:accent5>
      <a:accent6>
        <a:srgbClr val="03462A"/>
      </a:accent6>
      <a:hlink>
        <a:srgbClr val="005F89"/>
      </a:hlink>
      <a:folHlink>
        <a:srgbClr val="00F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D1D4"/>
        </a:solidFill>
        <a:ln w="12700" cap="flat">
          <a:noFill/>
          <a:miter lim="400000"/>
        </a:ln>
        <a:effectLst/>
      </a:spPr>
      <a:bodyPr wrap="square" lIns="25400" tIns="25400" rIns="25400" bIns="25400" numCol="1" anchor="ctr">
        <a:noAutofit/>
      </a:bodyPr>
      <a:lstStyle>
        <a:defPPr algn="ctr" defTabSz="292100">
          <a:defRPr sz="1100">
            <a:solidFill>
              <a:srgbClr val="FFFFFF"/>
            </a:solidFill>
            <a:latin typeface="Helvetica Neue Medium"/>
            <a:ea typeface="Helvetica Neue Medium"/>
            <a:cs typeface="Helvetica Neue Medium"/>
            <a:sym typeface="Helvetica Neue Medium"/>
          </a:defRPr>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F0F0"/>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6464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8A2AB53EAF93438FD811965EF6E350" ma:contentTypeVersion="10" ma:contentTypeDescription="Create a new document." ma:contentTypeScope="" ma:versionID="cedc8ece71dae674ff7f72ad2714e1a1">
  <xsd:schema xmlns:xsd="http://www.w3.org/2001/XMLSchema" xmlns:xs="http://www.w3.org/2001/XMLSchema" xmlns:p="http://schemas.microsoft.com/office/2006/metadata/properties" xmlns:ns2="7dd0c2b8-7301-49b5-921e-ab84ec4c20a5" xmlns:ns3="8dd429a2-b850-4aa5-85c2-8487e2b197cf" targetNamespace="http://schemas.microsoft.com/office/2006/metadata/properties" ma:root="true" ma:fieldsID="126980710d514506eb74f74d7cfc55b4" ns2:_="" ns3:_="">
    <xsd:import namespace="7dd0c2b8-7301-49b5-921e-ab84ec4c20a5"/>
    <xsd:import namespace="8dd429a2-b850-4aa5-85c2-8487e2b197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0c2b8-7301-49b5-921e-ab84ec4c2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429a2-b850-4aa5-85c2-8487e2b197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A655B-0DD8-42DD-9D5E-3C2AB64F73FD}">
  <ds:schemaRefs>
    <ds:schemaRef ds:uri="7dd0c2b8-7301-49b5-921e-ab84ec4c20a5"/>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8dd429a2-b850-4aa5-85c2-8487e2b197cf"/>
    <ds:schemaRef ds:uri="http://purl.org/dc/dcmitype/"/>
  </ds:schemaRefs>
</ds:datastoreItem>
</file>

<file path=customXml/itemProps2.xml><?xml version="1.0" encoding="utf-8"?>
<ds:datastoreItem xmlns:ds="http://schemas.openxmlformats.org/officeDocument/2006/customXml" ds:itemID="{DFE9625A-38D2-4CC8-8003-053812EC36D9}">
  <ds:schemaRefs>
    <ds:schemaRef ds:uri="http://schemas.microsoft.com/sharepoint/v3/contenttype/forms"/>
  </ds:schemaRefs>
</ds:datastoreItem>
</file>

<file path=customXml/itemProps3.xml><?xml version="1.0" encoding="utf-8"?>
<ds:datastoreItem xmlns:ds="http://schemas.openxmlformats.org/officeDocument/2006/customXml" ds:itemID="{5814CD52-2954-4424-9621-D89CA2874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0c2b8-7301-49b5-921e-ab84ec4c20a5"/>
    <ds:schemaRef ds:uri="8dd429a2-b850-4aa5-85c2-8487e2b19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1862</TotalTime>
  <Words>959</Words>
  <Application>Microsoft Office PowerPoint</Application>
  <PresentationFormat>On-screen Show (4:3)</PresentationFormat>
  <Paragraphs>136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Helvetica Neue Medium</vt:lpstr>
      <vt:lpstr>Office Theme</vt:lpstr>
      <vt:lpstr>PowerPoint Presentation</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lpstr>Lesson 3: Our ocean in crisis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Maddy Street</dc:creator>
  <cp:lastModifiedBy>Julie Wigginton</cp:lastModifiedBy>
  <cp:revision>126</cp:revision>
  <cp:lastPrinted>2018-10-15T11:47:29Z</cp:lastPrinted>
  <dcterms:modified xsi:type="dcterms:W3CDTF">2020-07-02T05:54:16Z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0x0101006A8A2AB53EAF93438FD811965EF6E350</vt:lpwstr>
  </property>
</Properties>
</file>