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3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2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22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8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5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1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3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6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95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7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5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8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4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8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6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3DFB73-8659-47C4-B710-AFC6612595A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F3E7-3F8F-4A1A-953D-51D642B06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18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6.googleusercontent.com/tlEZEXwcfWcwhZOUgWZ0eTyKFLhPGuy0c8AyU6ro9MT6N9bTQGd9jOlFY4T1P95CBa-gIxMsiKmrGPjugDizD2BO9tr9le_t0RdkN56D9bFml-cKGXWZvMF_lnWEreh1VSSL22sKMr4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526" y="1581315"/>
            <a:ext cx="8006316" cy="3987859"/>
          </a:xfrm>
          <a:prstGeom prst="roundRect">
            <a:avLst>
              <a:gd name="adj" fmla="val 37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900" y="1200151"/>
            <a:ext cx="24257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Creatures living in a Coral Reef </a:t>
            </a:r>
          </a:p>
        </p:txBody>
      </p: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3182938" y="5667376"/>
            <a:ext cx="5816600" cy="339725"/>
            <a:chOff x="1658938" y="5994400"/>
            <a:chExt cx="5816600" cy="339725"/>
          </a:xfrm>
        </p:grpSpPr>
        <p:sp>
          <p:nvSpPr>
            <p:cNvPr id="4" name="Rounded Rectangle 3"/>
            <p:cNvSpPr/>
            <p:nvPr/>
          </p:nvSpPr>
          <p:spPr>
            <a:xfrm>
              <a:off x="1658938" y="5995988"/>
              <a:ext cx="5816600" cy="338137"/>
            </a:xfrm>
            <a:prstGeom prst="roundRect">
              <a:avLst/>
            </a:prstGeom>
            <a:solidFill>
              <a:srgbClr val="C64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22" name="TextBox 3"/>
            <p:cNvSpPr txBox="1">
              <a:spLocks noChangeArrowheads="1"/>
            </p:cNvSpPr>
            <p:nvPr/>
          </p:nvSpPr>
          <p:spPr bwMode="auto">
            <a:xfrm>
              <a:off x="1758950" y="5994400"/>
              <a:ext cx="5616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600">
                  <a:solidFill>
                    <a:schemeClr val="bg1"/>
                  </a:solidFill>
                </a:rPr>
                <a:t>Click on a creature to find out more about it.</a:t>
              </a:r>
            </a:p>
          </p:txBody>
        </p:sp>
      </p:grpSp>
      <p:sp>
        <p:nvSpPr>
          <p:cNvPr id="6" name="drums">
            <a:hlinkClick r:id="" action="ppaction://noaction"/>
          </p:cNvPr>
          <p:cNvSpPr/>
          <p:nvPr/>
        </p:nvSpPr>
        <p:spPr>
          <a:xfrm>
            <a:off x="5614988" y="3122613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drums">
            <a:hlinkClick r:id="rId4" action="ppaction://hlinksldjump"/>
          </p:cNvPr>
          <p:cNvSpPr/>
          <p:nvPr/>
        </p:nvSpPr>
        <p:spPr>
          <a:xfrm>
            <a:off x="8139113" y="2941638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drums">
            <a:hlinkClick r:id="" action="ppaction://noaction"/>
          </p:cNvPr>
          <p:cNvSpPr/>
          <p:nvPr/>
        </p:nvSpPr>
        <p:spPr>
          <a:xfrm>
            <a:off x="7999413" y="3963988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drums">
            <a:hlinkClick r:id="rId5" action="ppaction://hlinksldjump"/>
          </p:cNvPr>
          <p:cNvSpPr/>
          <p:nvPr/>
        </p:nvSpPr>
        <p:spPr>
          <a:xfrm>
            <a:off x="5894388" y="4557713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drums">
            <a:hlinkClick r:id="rId6" action="ppaction://hlinksldjump"/>
          </p:cNvPr>
          <p:cNvSpPr/>
          <p:nvPr/>
        </p:nvSpPr>
        <p:spPr>
          <a:xfrm>
            <a:off x="4305300" y="4697413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drums">
            <a:hlinkClick r:id="" action="ppaction://noaction"/>
          </p:cNvPr>
          <p:cNvSpPr/>
          <p:nvPr/>
        </p:nvSpPr>
        <p:spPr>
          <a:xfrm>
            <a:off x="6551613" y="3435350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drums">
            <a:hlinkClick r:id="" action="ppaction://noaction"/>
          </p:cNvPr>
          <p:cNvSpPr/>
          <p:nvPr/>
        </p:nvSpPr>
        <p:spPr>
          <a:xfrm>
            <a:off x="8407400" y="2087563"/>
            <a:ext cx="279400" cy="279400"/>
          </a:xfrm>
          <a:prstGeom prst="ellipse">
            <a:avLst/>
          </a:prstGeom>
          <a:solidFill>
            <a:srgbClr val="C64F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Fish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352675" y="1658939"/>
            <a:ext cx="558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many different types of bright and colourful fish that live in coral reefs.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74926" y="5399088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lion fish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525964" y="5383213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clown fish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6548439" y="5414964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angel fish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8405813" y="5413375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butterfly fish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8653463" y="3151188"/>
            <a:ext cx="118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hawk fish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492" y="3984704"/>
            <a:ext cx="1890339" cy="1420378"/>
          </a:xfrm>
          <a:prstGeom prst="roundRect">
            <a:avLst>
              <a:gd name="adj" fmla="val 3928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243" y="3971603"/>
            <a:ext cx="1893837" cy="1420378"/>
          </a:xfrm>
          <a:prstGeom prst="roundRect">
            <a:avLst>
              <a:gd name="adj" fmla="val 3489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532" y="3984704"/>
            <a:ext cx="1896305" cy="1420377"/>
          </a:xfrm>
          <a:prstGeom prst="roundRect">
            <a:avLst>
              <a:gd name="adj" fmla="val 1764"/>
            </a:avLst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136" y="3985353"/>
            <a:ext cx="1875445" cy="1414345"/>
          </a:xfrm>
          <a:prstGeom prst="roundRect">
            <a:avLst>
              <a:gd name="adj" fmla="val 5502"/>
            </a:avLst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3862" y="1733092"/>
            <a:ext cx="1860452" cy="1403215"/>
          </a:xfrm>
          <a:prstGeom prst="roundRect">
            <a:avLst>
              <a:gd name="adj" fmla="val 4512"/>
            </a:avLst>
          </a:prstGeom>
        </p:spPr>
      </p:pic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2247901" y="6242050"/>
            <a:ext cx="76866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tx1"/>
                </a:solidFill>
                <a:latin typeface="Tuffy" pitchFamily="34" charset="0"/>
                <a:cs typeface="Tuffy" pitchFamily="34" charset="0"/>
              </a:rPr>
              <a:t>Photo courtesy of noelweathers, Bill Grolz, M.P.N.Texan, MPBecker, q.phia (@flickr.com) - granted under creative commons licence - attribution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52675" y="2768601"/>
            <a:ext cx="5583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are bright because they can easily camouflage themselves against the colours of the coral. </a:t>
            </a:r>
          </a:p>
        </p:txBody>
      </p:sp>
      <p:sp>
        <p:nvSpPr>
          <p:cNvPr id="18" name="Left Arrow 17">
            <a:hlinkClick r:id="rId7" action="ppaction://hlinksldjump"/>
          </p:cNvPr>
          <p:cNvSpPr/>
          <p:nvPr/>
        </p:nvSpPr>
        <p:spPr>
          <a:xfrm>
            <a:off x="2109788" y="5867400"/>
            <a:ext cx="887412" cy="458788"/>
          </a:xfrm>
          <a:prstGeom prst="lef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back </a:t>
            </a:r>
          </a:p>
        </p:txBody>
      </p:sp>
    </p:spTree>
    <p:extLst>
      <p:ext uri="{BB962C8B-B14F-4D97-AF65-F5344CB8AC3E}">
        <p14:creationId xmlns:p14="http://schemas.microsoft.com/office/powerpoint/2010/main" val="1189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Sea Snails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419351" y="1528764"/>
            <a:ext cx="73437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Sea snails can be found in nearly every ocean. They are often found in coral reefs where there is lots of food for them to eat. 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5076" y="2768601"/>
            <a:ext cx="3802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Sea snails breathe through gills, like a fish. They stick themselves to surfaces in the ocean, such as rocks and plants. They might also bury themselves in the sand.</a:t>
            </a:r>
          </a:p>
        </p:txBody>
      </p:sp>
      <p:pic>
        <p:nvPicPr>
          <p:cNvPr id="5" name="Picture 2" descr="Sea Snail, Reptile, Mollusk, Diving, Underw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136" y="2878346"/>
            <a:ext cx="3388196" cy="2541147"/>
          </a:xfrm>
          <a:prstGeom prst="roundRect">
            <a:avLst>
              <a:gd name="adj" fmla="val 350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5075" y="4395788"/>
            <a:ext cx="3435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sea snails sleep during the day and are active at the night (they are nocturnal). </a:t>
            </a: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2109788" y="5867400"/>
            <a:ext cx="887412" cy="458788"/>
          </a:xfrm>
          <a:prstGeom prst="lef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back </a:t>
            </a:r>
          </a:p>
        </p:txBody>
      </p:sp>
    </p:spTree>
    <p:extLst>
      <p:ext uri="{BB962C8B-B14F-4D97-AF65-F5344CB8AC3E}">
        <p14:creationId xmlns:p14="http://schemas.microsoft.com/office/powerpoint/2010/main" val="29391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Starfish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349501" y="1593850"/>
            <a:ext cx="7559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Starfish cannot swim. They have hundreds of tiny feet on each of their arms, called </a:t>
            </a:r>
            <a:r>
              <a:rPr lang="en-GB" altLang="en-US" b="1">
                <a:solidFill>
                  <a:schemeClr val="tx1"/>
                </a:solidFill>
              </a:rPr>
              <a:t>tube feet</a:t>
            </a:r>
            <a:r>
              <a:rPr lang="en-GB" altLang="en-US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49500" y="26241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Starfish like to eat tiny fish, clams, oysters, and snails. This means they are carnivores.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0" y="393065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Starfish have two stomachs and five arms. They do not have a brain or any blood.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9500" y="496093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Starfish have tiny eyes on the end of each arm but they cannot see very well. </a:t>
            </a:r>
          </a:p>
        </p:txBody>
      </p:sp>
      <p:pic>
        <p:nvPicPr>
          <p:cNvPr id="7" name="Picture 8" descr="Starfish, Underwater, Star, Sea, Ocean, Red">
            <a:extLst/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1190" y="2750262"/>
            <a:ext cx="3051022" cy="2659716"/>
          </a:xfrm>
          <a:prstGeom prst="roundRect">
            <a:avLst>
              <a:gd name="adj" fmla="val 48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2109788" y="5867400"/>
            <a:ext cx="887412" cy="458788"/>
          </a:xfrm>
          <a:prstGeom prst="lef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back </a:t>
            </a:r>
          </a:p>
        </p:txBody>
      </p:sp>
    </p:spTree>
    <p:extLst>
      <p:ext uri="{BB962C8B-B14F-4D97-AF65-F5344CB8AC3E}">
        <p14:creationId xmlns:p14="http://schemas.microsoft.com/office/powerpoint/2010/main" val="10700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246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Century Gothic</vt:lpstr>
      <vt:lpstr>Sassoon Infant Rg</vt:lpstr>
      <vt:lpstr>Tuffy</vt:lpstr>
      <vt:lpstr>Twinkl</vt:lpstr>
      <vt:lpstr>Twinkl SemiBold</vt:lpstr>
      <vt:lpstr>Wingdings 3</vt:lpstr>
      <vt:lpstr>Ion</vt:lpstr>
      <vt:lpstr>Creatures living in a Coral Reef </vt:lpstr>
      <vt:lpstr>Fish</vt:lpstr>
      <vt:lpstr>Sea Snails</vt:lpstr>
      <vt:lpstr>Starfish</vt:lpstr>
    </vt:vector>
  </TitlesOfParts>
  <Company>Ashton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Creatures living in a Coral Reef </dc:title>
  <dc:creator>Julie Wigginton</dc:creator>
  <cp:lastModifiedBy>Julie Wigginton</cp:lastModifiedBy>
  <cp:revision>1</cp:revision>
  <dcterms:created xsi:type="dcterms:W3CDTF">2020-07-12T07:42:57Z</dcterms:created>
  <dcterms:modified xsi:type="dcterms:W3CDTF">2020-07-12T07:43:11Z</dcterms:modified>
</cp:coreProperties>
</file>