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7" d="100"/>
          <a:sy n="87" d="100"/>
        </p:scale>
        <p:origin x="6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68407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251914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673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124007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245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109893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2045325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233442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105594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0A184-47FE-4F91-8D35-5C24BB6E893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315960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0A184-47FE-4F91-8D35-5C24BB6E8936}"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272713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0A184-47FE-4F91-8D35-5C24BB6E8936}" type="datetimeFigureOut">
              <a:rPr lang="en-GB" smtClean="0"/>
              <a:t>20/04/2020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218334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0A184-47FE-4F91-8D35-5C24BB6E8936}" type="datetimeFigureOut">
              <a:rPr lang="en-GB" smtClean="0"/>
              <a:t>20/04/2020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13230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0A184-47FE-4F91-8D35-5C24BB6E8936}" type="datetimeFigureOut">
              <a:rPr lang="en-GB" smtClean="0"/>
              <a:t>20/04/2020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29490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0A184-47FE-4F91-8D35-5C24BB6E8936}"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3E784-831E-4C56-A4FF-12D8CD6DBA98}" type="slidenum">
              <a:rPr lang="en-GB" smtClean="0"/>
              <a:t>‹#›</a:t>
            </a:fld>
            <a:endParaRPr lang="en-GB"/>
          </a:p>
        </p:txBody>
      </p:sp>
    </p:spTree>
    <p:extLst>
      <p:ext uri="{BB962C8B-B14F-4D97-AF65-F5344CB8AC3E}">
        <p14:creationId xmlns:p14="http://schemas.microsoft.com/office/powerpoint/2010/main" val="85766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3E784-831E-4C56-A4FF-12D8CD6DBA98}" type="slidenum">
              <a:rPr lang="en-GB" smtClean="0"/>
              <a:t>‹#›</a:t>
            </a:fld>
            <a:endParaRPr lang="en-GB"/>
          </a:p>
        </p:txBody>
      </p:sp>
      <p:sp>
        <p:nvSpPr>
          <p:cNvPr id="5" name="Date Placeholder 4"/>
          <p:cNvSpPr>
            <a:spLocks noGrp="1"/>
          </p:cNvSpPr>
          <p:nvPr>
            <p:ph type="dt" sz="half" idx="10"/>
          </p:nvPr>
        </p:nvSpPr>
        <p:spPr/>
        <p:txBody>
          <a:bodyPr/>
          <a:lstStyle/>
          <a:p>
            <a:fld id="{5BB0A184-47FE-4F91-8D35-5C24BB6E8936}" type="datetimeFigureOut">
              <a:rPr lang="en-GB" smtClean="0"/>
              <a:t>20/04/2020</a:t>
            </a:fld>
            <a:endParaRPr lang="en-GB"/>
          </a:p>
        </p:txBody>
      </p:sp>
    </p:spTree>
    <p:extLst>
      <p:ext uri="{BB962C8B-B14F-4D97-AF65-F5344CB8AC3E}">
        <p14:creationId xmlns:p14="http://schemas.microsoft.com/office/powerpoint/2010/main" val="213859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B0A184-47FE-4F91-8D35-5C24BB6E8936}" type="datetimeFigureOut">
              <a:rPr lang="en-GB" smtClean="0"/>
              <a:t>20/04/2020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83E784-831E-4C56-A4FF-12D8CD6DBA98}" type="slidenum">
              <a:rPr lang="en-GB" smtClean="0"/>
              <a:t>‹#›</a:t>
            </a:fld>
            <a:endParaRPr lang="en-GB"/>
          </a:p>
        </p:txBody>
      </p:sp>
    </p:spTree>
    <p:extLst>
      <p:ext uri="{BB962C8B-B14F-4D97-AF65-F5344CB8AC3E}">
        <p14:creationId xmlns:p14="http://schemas.microsoft.com/office/powerpoint/2010/main" val="38491600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BA88-2553-4BB4-A90D-C79370BCB29B}"/>
              </a:ext>
            </a:extLst>
          </p:cNvPr>
          <p:cNvSpPr>
            <a:spLocks noGrp="1"/>
          </p:cNvSpPr>
          <p:nvPr>
            <p:ph type="ctrTitle"/>
          </p:nvPr>
        </p:nvSpPr>
        <p:spPr/>
        <p:txBody>
          <a:bodyPr/>
          <a:lstStyle/>
          <a:p>
            <a:r>
              <a:rPr lang="en-GB" dirty="0"/>
              <a:t>The Easter Story</a:t>
            </a:r>
          </a:p>
        </p:txBody>
      </p:sp>
      <p:sp>
        <p:nvSpPr>
          <p:cNvPr id="3" name="Subtitle 2">
            <a:extLst>
              <a:ext uri="{FF2B5EF4-FFF2-40B4-BE49-F238E27FC236}">
                <a16:creationId xmlns:a16="http://schemas.microsoft.com/office/drawing/2014/main" id="{B8BC66E2-F7B0-464E-A98E-40B948B00822}"/>
              </a:ext>
            </a:extLst>
          </p:cNvPr>
          <p:cNvSpPr>
            <a:spLocks noGrp="1"/>
          </p:cNvSpPr>
          <p:nvPr>
            <p:ph type="subTitle" idx="1"/>
          </p:nvPr>
        </p:nvSpPr>
        <p:spPr/>
        <p:txBody>
          <a:bodyPr/>
          <a:lstStyle/>
          <a:p>
            <a:r>
              <a:rPr lang="en-GB" dirty="0"/>
              <a:t>By Lottie Hayes</a:t>
            </a:r>
          </a:p>
        </p:txBody>
      </p:sp>
    </p:spTree>
    <p:extLst>
      <p:ext uri="{BB962C8B-B14F-4D97-AF65-F5344CB8AC3E}">
        <p14:creationId xmlns:p14="http://schemas.microsoft.com/office/powerpoint/2010/main" val="39816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893C-F35C-454B-A659-B2FEACB7EF39}"/>
              </a:ext>
            </a:extLst>
          </p:cNvPr>
          <p:cNvSpPr>
            <a:spLocks noGrp="1"/>
          </p:cNvSpPr>
          <p:nvPr>
            <p:ph type="title"/>
          </p:nvPr>
        </p:nvSpPr>
        <p:spPr/>
        <p:txBody>
          <a:bodyPr/>
          <a:lstStyle/>
          <a:p>
            <a:r>
              <a:rPr lang="en-GB" dirty="0"/>
              <a:t>Back To Heaven </a:t>
            </a:r>
          </a:p>
        </p:txBody>
      </p:sp>
      <p:sp>
        <p:nvSpPr>
          <p:cNvPr id="4" name="Text Placeholder 3">
            <a:extLst>
              <a:ext uri="{FF2B5EF4-FFF2-40B4-BE49-F238E27FC236}">
                <a16:creationId xmlns:a16="http://schemas.microsoft.com/office/drawing/2014/main" id="{A59B0325-12DC-42E2-9813-2C408A949773}"/>
              </a:ext>
            </a:extLst>
          </p:cNvPr>
          <p:cNvSpPr>
            <a:spLocks noGrp="1"/>
          </p:cNvSpPr>
          <p:nvPr>
            <p:ph type="body" sz="half" idx="2"/>
          </p:nvPr>
        </p:nvSpPr>
        <p:spPr/>
        <p:txBody>
          <a:bodyPr/>
          <a:lstStyle/>
          <a:p>
            <a:r>
              <a:rPr lang="en-GB" dirty="0"/>
              <a:t>One day Jesus had to go back to heaven with his father, the disciples were very sad and didn’t want him to go. But Jesus had to go he said to pass on his teachings.   </a:t>
            </a:r>
          </a:p>
        </p:txBody>
      </p:sp>
      <p:pic>
        <p:nvPicPr>
          <p:cNvPr id="4098" name="Picture 2" descr="Second Coming Christian Clipart | Clip art, Ascension day ...">
            <a:extLst>
              <a:ext uri="{FF2B5EF4-FFF2-40B4-BE49-F238E27FC236}">
                <a16:creationId xmlns:a16="http://schemas.microsoft.com/office/drawing/2014/main" id="{29603CF5-02FF-4509-8A72-CF476A9609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3" y="995077"/>
            <a:ext cx="4513262" cy="456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74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2000"/>
                                        <p:tgtEl>
                                          <p:spTgt spid="4098"/>
                                        </p:tgtEl>
                                      </p:cBhvr>
                                    </p:animEffect>
                                    <p:anim calcmode="lin" valueType="num">
                                      <p:cBhvr>
                                        <p:cTn id="22" dur="2000" fill="hold"/>
                                        <p:tgtEl>
                                          <p:spTgt spid="4098"/>
                                        </p:tgtEl>
                                        <p:attrNameLst>
                                          <p:attrName>ppt_w</p:attrName>
                                        </p:attrNameLst>
                                      </p:cBhvr>
                                      <p:tavLst>
                                        <p:tav tm="0" fmla="#ppt_w*sin(2.5*pi*$)">
                                          <p:val>
                                            <p:fltVal val="0"/>
                                          </p:val>
                                        </p:tav>
                                        <p:tav tm="100000">
                                          <p:val>
                                            <p:fltVal val="1"/>
                                          </p:val>
                                        </p:tav>
                                      </p:tavLst>
                                    </p:anim>
                                    <p:anim calcmode="lin" valueType="num">
                                      <p:cBhvr>
                                        <p:cTn id="23"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7F20-DC39-4A16-89B6-D30F9F028BC4}"/>
              </a:ext>
            </a:extLst>
          </p:cNvPr>
          <p:cNvSpPr>
            <a:spLocks noGrp="1"/>
          </p:cNvSpPr>
          <p:nvPr>
            <p:ph type="title"/>
          </p:nvPr>
        </p:nvSpPr>
        <p:spPr>
          <a:xfrm>
            <a:off x="677334" y="609599"/>
            <a:ext cx="8596668" cy="5417389"/>
          </a:xfrm>
        </p:spPr>
        <p:txBody>
          <a:bodyPr>
            <a:normAutofit/>
          </a:bodyPr>
          <a:lstStyle/>
          <a:p>
            <a:r>
              <a:rPr lang="en-GB" dirty="0"/>
              <a:t/>
            </a:r>
            <a:br>
              <a:rPr lang="en-GB" dirty="0"/>
            </a:br>
            <a:r>
              <a:rPr lang="en-GB" dirty="0"/>
              <a:t>                       The End</a:t>
            </a:r>
            <a:br>
              <a:rPr lang="en-GB" dirty="0"/>
            </a:br>
            <a:r>
              <a:rPr lang="en-GB" dirty="0"/>
              <a:t>                          And </a:t>
            </a:r>
            <a:br>
              <a:rPr lang="en-GB" dirty="0"/>
            </a:br>
            <a:r>
              <a:rPr lang="en-GB"/>
              <a:t>                    Happy </a:t>
            </a:r>
            <a:r>
              <a:rPr lang="en-GB" dirty="0"/>
              <a:t>Easter </a:t>
            </a:r>
            <a:br>
              <a:rPr lang="en-GB" dirty="0"/>
            </a:br>
            <a:r>
              <a:rPr lang="en-GB" dirty="0"/>
              <a:t>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157448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B23A-2A47-4720-B62C-99750FF87E8F}"/>
              </a:ext>
            </a:extLst>
          </p:cNvPr>
          <p:cNvSpPr>
            <a:spLocks noGrp="1"/>
          </p:cNvSpPr>
          <p:nvPr>
            <p:ph type="title"/>
          </p:nvPr>
        </p:nvSpPr>
        <p:spPr/>
        <p:txBody>
          <a:bodyPr/>
          <a:lstStyle/>
          <a:p>
            <a:r>
              <a:rPr lang="en-GB" dirty="0"/>
              <a:t>Onwards to Jerusalem </a:t>
            </a:r>
          </a:p>
        </p:txBody>
      </p:sp>
      <p:pic>
        <p:nvPicPr>
          <p:cNvPr id="6" name="Content Placeholder 5" descr="A close up of a horse&#10;&#10;Description automatically generated">
            <a:extLst>
              <a:ext uri="{FF2B5EF4-FFF2-40B4-BE49-F238E27FC236}">
                <a16:creationId xmlns:a16="http://schemas.microsoft.com/office/drawing/2014/main" id="{743D7E57-293D-446F-83B5-228C1B362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6201" y="514350"/>
            <a:ext cx="4142685" cy="5527675"/>
          </a:xfrm>
        </p:spPr>
      </p:pic>
      <p:sp>
        <p:nvSpPr>
          <p:cNvPr id="4" name="Text Placeholder 3">
            <a:extLst>
              <a:ext uri="{FF2B5EF4-FFF2-40B4-BE49-F238E27FC236}">
                <a16:creationId xmlns:a16="http://schemas.microsoft.com/office/drawing/2014/main" id="{98CBD976-7963-4D34-847B-0738F68D9D29}"/>
              </a:ext>
            </a:extLst>
          </p:cNvPr>
          <p:cNvSpPr>
            <a:spLocks noGrp="1"/>
          </p:cNvSpPr>
          <p:nvPr>
            <p:ph type="body" sz="half" idx="2"/>
          </p:nvPr>
        </p:nvSpPr>
        <p:spPr/>
        <p:txBody>
          <a:bodyPr/>
          <a:lstStyle/>
          <a:p>
            <a:r>
              <a:rPr lang="en-GB" dirty="0"/>
              <a:t>Jesus was on his way to Jerusalem to celebrate Passover. Then he told his disciples to fetch him a donkey. He told them to say that he needed it. When he arrived the people covered the path with garments and palm leaves. They shouted things like Jesus is our king. </a:t>
            </a:r>
          </a:p>
        </p:txBody>
      </p:sp>
    </p:spTree>
    <p:extLst>
      <p:ext uri="{BB962C8B-B14F-4D97-AF65-F5344CB8AC3E}">
        <p14:creationId xmlns:p14="http://schemas.microsoft.com/office/powerpoint/2010/main" val="51424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51FF-E204-4835-8FA8-C19DC13CF3D0}"/>
              </a:ext>
            </a:extLst>
          </p:cNvPr>
          <p:cNvSpPr>
            <a:spLocks noGrp="1"/>
          </p:cNvSpPr>
          <p:nvPr>
            <p:ph type="title"/>
          </p:nvPr>
        </p:nvSpPr>
        <p:spPr/>
        <p:txBody>
          <a:bodyPr/>
          <a:lstStyle/>
          <a:p>
            <a:r>
              <a:rPr lang="en-GB" dirty="0"/>
              <a:t>Betrayed By a Friend </a:t>
            </a:r>
          </a:p>
        </p:txBody>
      </p:sp>
      <p:pic>
        <p:nvPicPr>
          <p:cNvPr id="6" name="Content Placeholder 5" descr="A person wearing a costume&#10;&#10;Description automatically generated">
            <a:extLst>
              <a:ext uri="{FF2B5EF4-FFF2-40B4-BE49-F238E27FC236}">
                <a16:creationId xmlns:a16="http://schemas.microsoft.com/office/drawing/2014/main" id="{6941C16E-00D7-48B1-AA76-3B5702EE41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796333"/>
            <a:ext cx="4513262" cy="2963708"/>
          </a:xfrm>
        </p:spPr>
      </p:pic>
      <p:sp>
        <p:nvSpPr>
          <p:cNvPr id="4" name="Text Placeholder 3">
            <a:extLst>
              <a:ext uri="{FF2B5EF4-FFF2-40B4-BE49-F238E27FC236}">
                <a16:creationId xmlns:a16="http://schemas.microsoft.com/office/drawing/2014/main" id="{E1F9086B-DF57-4AD3-B971-672839F14EDC}"/>
              </a:ext>
            </a:extLst>
          </p:cNvPr>
          <p:cNvSpPr>
            <a:spLocks noGrp="1"/>
          </p:cNvSpPr>
          <p:nvPr>
            <p:ph type="body" sz="half" idx="2"/>
          </p:nvPr>
        </p:nvSpPr>
        <p:spPr>
          <a:xfrm>
            <a:off x="677334" y="2777070"/>
            <a:ext cx="3854528" cy="1303862"/>
          </a:xfrm>
        </p:spPr>
        <p:txBody>
          <a:bodyPr/>
          <a:lstStyle/>
          <a:p>
            <a:r>
              <a:rPr lang="en-GB" dirty="0"/>
              <a:t>Many people liked Jesus but the powerful men didn’t. They wanted Jesus dead, so Judas was told to betray Jesus for thirty pieces of silver.   </a:t>
            </a:r>
          </a:p>
        </p:txBody>
      </p:sp>
    </p:spTree>
    <p:extLst>
      <p:ext uri="{BB962C8B-B14F-4D97-AF65-F5344CB8AC3E}">
        <p14:creationId xmlns:p14="http://schemas.microsoft.com/office/powerpoint/2010/main" val="97979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A2BB-2479-4165-B837-A7A6856F8D1D}"/>
              </a:ext>
            </a:extLst>
          </p:cNvPr>
          <p:cNvSpPr>
            <a:spLocks noGrp="1"/>
          </p:cNvSpPr>
          <p:nvPr>
            <p:ph type="title"/>
          </p:nvPr>
        </p:nvSpPr>
        <p:spPr/>
        <p:txBody>
          <a:bodyPr/>
          <a:lstStyle/>
          <a:p>
            <a:r>
              <a:rPr lang="en-GB" dirty="0"/>
              <a:t>The Last Super</a:t>
            </a:r>
          </a:p>
        </p:txBody>
      </p:sp>
      <p:pic>
        <p:nvPicPr>
          <p:cNvPr id="6" name="Content Placeholder 5" descr="A picture containing room, bedroom, woman, bed&#10;&#10;Description automatically generated">
            <a:extLst>
              <a:ext uri="{FF2B5EF4-FFF2-40B4-BE49-F238E27FC236}">
                <a16:creationId xmlns:a16="http://schemas.microsoft.com/office/drawing/2014/main" id="{246CD8B8-7CA3-43D9-B217-CBF64C727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807616"/>
            <a:ext cx="4513262" cy="2941142"/>
          </a:xfrm>
        </p:spPr>
      </p:pic>
      <p:sp>
        <p:nvSpPr>
          <p:cNvPr id="4" name="Text Placeholder 3">
            <a:extLst>
              <a:ext uri="{FF2B5EF4-FFF2-40B4-BE49-F238E27FC236}">
                <a16:creationId xmlns:a16="http://schemas.microsoft.com/office/drawing/2014/main" id="{8AE5D46C-7936-4ADA-B8BC-6DA535A9C440}"/>
              </a:ext>
            </a:extLst>
          </p:cNvPr>
          <p:cNvSpPr>
            <a:spLocks noGrp="1"/>
          </p:cNvSpPr>
          <p:nvPr>
            <p:ph type="body" sz="half" idx="2"/>
          </p:nvPr>
        </p:nvSpPr>
        <p:spPr/>
        <p:txBody>
          <a:bodyPr/>
          <a:lstStyle/>
          <a:p>
            <a:r>
              <a:rPr lang="en-GB" dirty="0"/>
              <a:t>Jesus knew that he had been betrayed, so he had a last super to say goodbye. At the table Jesus told his twelve disciples that one of them had betrayed him and that he would have to go to heaven with his father. Judas then stood up and left. Jesus gave them bread which he said was his body and red wine which he said was his blood. This is how they remembered him.  </a:t>
            </a:r>
          </a:p>
        </p:txBody>
      </p:sp>
    </p:spTree>
    <p:extLst>
      <p:ext uri="{BB962C8B-B14F-4D97-AF65-F5344CB8AC3E}">
        <p14:creationId xmlns:p14="http://schemas.microsoft.com/office/powerpoint/2010/main" val="145419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3963-2E78-41AF-A9E3-698F369E444B}"/>
              </a:ext>
            </a:extLst>
          </p:cNvPr>
          <p:cNvSpPr>
            <a:spLocks noGrp="1"/>
          </p:cNvSpPr>
          <p:nvPr>
            <p:ph type="title"/>
          </p:nvPr>
        </p:nvSpPr>
        <p:spPr/>
        <p:txBody>
          <a:bodyPr/>
          <a:lstStyle/>
          <a:p>
            <a:r>
              <a:rPr lang="en-GB" dirty="0"/>
              <a:t>Praying for Life</a:t>
            </a:r>
          </a:p>
        </p:txBody>
      </p:sp>
      <p:sp>
        <p:nvSpPr>
          <p:cNvPr id="4" name="Text Placeholder 3">
            <a:extLst>
              <a:ext uri="{FF2B5EF4-FFF2-40B4-BE49-F238E27FC236}">
                <a16:creationId xmlns:a16="http://schemas.microsoft.com/office/drawing/2014/main" id="{F90FD384-2FE3-4A79-93A8-822818FF7A48}"/>
              </a:ext>
            </a:extLst>
          </p:cNvPr>
          <p:cNvSpPr>
            <a:spLocks noGrp="1"/>
          </p:cNvSpPr>
          <p:nvPr>
            <p:ph type="body" sz="half" idx="2"/>
          </p:nvPr>
        </p:nvSpPr>
        <p:spPr/>
        <p:txBody>
          <a:bodyPr/>
          <a:lstStyle/>
          <a:p>
            <a:r>
              <a:rPr lang="en-GB" dirty="0"/>
              <a:t>Jesus and two of his disciples Peter and James went to Gethsemane. Jesus asked them to watch over him whilst he prayed. Judas arrived with soldiers he then kissed Jesus on the cheek, that was the sine that it was Jesus. </a:t>
            </a:r>
          </a:p>
        </p:txBody>
      </p:sp>
      <p:pic>
        <p:nvPicPr>
          <p:cNvPr id="1026" name="Picture 2" descr="Free Clipart Jesus Praying">
            <a:extLst>
              <a:ext uri="{FF2B5EF4-FFF2-40B4-BE49-F238E27FC236}">
                <a16:creationId xmlns:a16="http://schemas.microsoft.com/office/drawing/2014/main" id="{83F156C3-29E9-426D-A902-5E6147D61F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3" y="770820"/>
            <a:ext cx="4513262" cy="501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2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ipe(down)">
                                      <p:cBhvr>
                                        <p:cTn id="43" dur="580">
                                          <p:stCondLst>
                                            <p:cond delay="0"/>
                                          </p:stCondLst>
                                        </p:cTn>
                                        <p:tgtEl>
                                          <p:spTgt spid="1026"/>
                                        </p:tgtEl>
                                      </p:cBhvr>
                                    </p:animEffect>
                                    <p:anim calcmode="lin" valueType="num">
                                      <p:cBhvr>
                                        <p:cTn id="4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9" dur="26">
                                          <p:stCondLst>
                                            <p:cond delay="650"/>
                                          </p:stCondLst>
                                        </p:cTn>
                                        <p:tgtEl>
                                          <p:spTgt spid="1026"/>
                                        </p:tgtEl>
                                      </p:cBhvr>
                                      <p:to x="100000" y="60000"/>
                                    </p:animScale>
                                    <p:animScale>
                                      <p:cBhvr>
                                        <p:cTn id="50" dur="166" decel="50000">
                                          <p:stCondLst>
                                            <p:cond delay="676"/>
                                          </p:stCondLst>
                                        </p:cTn>
                                        <p:tgtEl>
                                          <p:spTgt spid="1026"/>
                                        </p:tgtEl>
                                      </p:cBhvr>
                                      <p:to x="100000" y="100000"/>
                                    </p:animScale>
                                    <p:animScale>
                                      <p:cBhvr>
                                        <p:cTn id="51" dur="26">
                                          <p:stCondLst>
                                            <p:cond delay="1312"/>
                                          </p:stCondLst>
                                        </p:cTn>
                                        <p:tgtEl>
                                          <p:spTgt spid="1026"/>
                                        </p:tgtEl>
                                      </p:cBhvr>
                                      <p:to x="100000" y="80000"/>
                                    </p:animScale>
                                    <p:animScale>
                                      <p:cBhvr>
                                        <p:cTn id="52" dur="166" decel="50000">
                                          <p:stCondLst>
                                            <p:cond delay="1338"/>
                                          </p:stCondLst>
                                        </p:cTn>
                                        <p:tgtEl>
                                          <p:spTgt spid="1026"/>
                                        </p:tgtEl>
                                      </p:cBhvr>
                                      <p:to x="100000" y="100000"/>
                                    </p:animScale>
                                    <p:animScale>
                                      <p:cBhvr>
                                        <p:cTn id="53" dur="26">
                                          <p:stCondLst>
                                            <p:cond delay="1642"/>
                                          </p:stCondLst>
                                        </p:cTn>
                                        <p:tgtEl>
                                          <p:spTgt spid="1026"/>
                                        </p:tgtEl>
                                      </p:cBhvr>
                                      <p:to x="100000" y="90000"/>
                                    </p:animScale>
                                    <p:animScale>
                                      <p:cBhvr>
                                        <p:cTn id="54" dur="166" decel="50000">
                                          <p:stCondLst>
                                            <p:cond delay="1668"/>
                                          </p:stCondLst>
                                        </p:cTn>
                                        <p:tgtEl>
                                          <p:spTgt spid="1026"/>
                                        </p:tgtEl>
                                      </p:cBhvr>
                                      <p:to x="100000" y="100000"/>
                                    </p:animScale>
                                    <p:animScale>
                                      <p:cBhvr>
                                        <p:cTn id="55" dur="26">
                                          <p:stCondLst>
                                            <p:cond delay="1808"/>
                                          </p:stCondLst>
                                        </p:cTn>
                                        <p:tgtEl>
                                          <p:spTgt spid="1026"/>
                                        </p:tgtEl>
                                      </p:cBhvr>
                                      <p:to x="100000" y="95000"/>
                                    </p:animScale>
                                    <p:animScale>
                                      <p:cBhvr>
                                        <p:cTn id="56"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392E-2738-4BA8-94EF-03F7A41471D3}"/>
              </a:ext>
            </a:extLst>
          </p:cNvPr>
          <p:cNvSpPr>
            <a:spLocks noGrp="1"/>
          </p:cNvSpPr>
          <p:nvPr>
            <p:ph type="title"/>
          </p:nvPr>
        </p:nvSpPr>
        <p:spPr/>
        <p:txBody>
          <a:bodyPr/>
          <a:lstStyle/>
          <a:p>
            <a:r>
              <a:rPr lang="en-GB" dirty="0"/>
              <a:t>The trial for Jesus</a:t>
            </a:r>
          </a:p>
        </p:txBody>
      </p:sp>
      <p:sp>
        <p:nvSpPr>
          <p:cNvPr id="4" name="Text Placeholder 3">
            <a:extLst>
              <a:ext uri="{FF2B5EF4-FFF2-40B4-BE49-F238E27FC236}">
                <a16:creationId xmlns:a16="http://schemas.microsoft.com/office/drawing/2014/main" id="{C6EF0B23-4B48-4DEA-8AA3-F76787250EAD}"/>
              </a:ext>
            </a:extLst>
          </p:cNvPr>
          <p:cNvSpPr>
            <a:spLocks noGrp="1"/>
          </p:cNvSpPr>
          <p:nvPr>
            <p:ph type="body" sz="half" idx="2"/>
          </p:nvPr>
        </p:nvSpPr>
        <p:spPr/>
        <p:txBody>
          <a:bodyPr/>
          <a:lstStyle/>
          <a:p>
            <a:r>
              <a:rPr lang="en-GB" dirty="0"/>
              <a:t>The powerful men found it hard to prove Jesus guilty. Eventually they said that he dishonoured God for being his son.   </a:t>
            </a:r>
          </a:p>
        </p:txBody>
      </p:sp>
      <p:pic>
        <p:nvPicPr>
          <p:cNvPr id="1026" name="Picture 2" descr="FreeBibleimages :: Jesus on trial before Herod and Pilate :: Jesus ...">
            <a:extLst>
              <a:ext uri="{FF2B5EF4-FFF2-40B4-BE49-F238E27FC236}">
                <a16:creationId xmlns:a16="http://schemas.microsoft.com/office/drawing/2014/main" id="{04F60685-33E2-4D55-8566-2EB7450A1C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3" y="1585714"/>
            <a:ext cx="4513262" cy="338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01C6-9965-4BFB-8C4A-4C8D5FFD496D}"/>
              </a:ext>
            </a:extLst>
          </p:cNvPr>
          <p:cNvSpPr>
            <a:spLocks noGrp="1"/>
          </p:cNvSpPr>
          <p:nvPr>
            <p:ph type="title"/>
          </p:nvPr>
        </p:nvSpPr>
        <p:spPr/>
        <p:txBody>
          <a:bodyPr/>
          <a:lstStyle/>
          <a:p>
            <a:r>
              <a:rPr lang="en-GB" dirty="0"/>
              <a:t>Up The Hill With a Cross </a:t>
            </a:r>
          </a:p>
        </p:txBody>
      </p:sp>
      <p:sp>
        <p:nvSpPr>
          <p:cNvPr id="4" name="Text Placeholder 3">
            <a:extLst>
              <a:ext uri="{FF2B5EF4-FFF2-40B4-BE49-F238E27FC236}">
                <a16:creationId xmlns:a16="http://schemas.microsoft.com/office/drawing/2014/main" id="{16E2DB60-6ADE-4A6A-AF10-03B306F4459C}"/>
              </a:ext>
            </a:extLst>
          </p:cNvPr>
          <p:cNvSpPr>
            <a:spLocks noGrp="1"/>
          </p:cNvSpPr>
          <p:nvPr>
            <p:ph type="body" sz="half" idx="2"/>
          </p:nvPr>
        </p:nvSpPr>
        <p:spPr/>
        <p:txBody>
          <a:bodyPr/>
          <a:lstStyle/>
          <a:p>
            <a:r>
              <a:rPr lang="en-GB" dirty="0"/>
              <a:t>Jesus was forced to carry his cross up the hill. The cross was hammered into the ground. Jesus put on a crown of thorns that made his head bleed. He was put in the middle of two robbers.</a:t>
            </a:r>
          </a:p>
        </p:txBody>
      </p:sp>
      <p:pic>
        <p:nvPicPr>
          <p:cNvPr id="1030" name="Picture 6" descr="Red Cross Mark Clipart Animated - Jesus With Cross Clipart Png ...">
            <a:extLst>
              <a:ext uri="{FF2B5EF4-FFF2-40B4-BE49-F238E27FC236}">
                <a16:creationId xmlns:a16="http://schemas.microsoft.com/office/drawing/2014/main" id="{2445AB1E-CC3B-40AD-A22B-AA31162D4F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3" y="1734322"/>
            <a:ext cx="4513262" cy="308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500" fill="hold"/>
                                        <p:tgtEl>
                                          <p:spTgt spid="1030"/>
                                        </p:tgtEl>
                                        <p:attrNameLst>
                                          <p:attrName>ppt_w</p:attrName>
                                        </p:attrNameLst>
                                      </p:cBhvr>
                                      <p:tavLst>
                                        <p:tav tm="0">
                                          <p:val>
                                            <p:fltVal val="0"/>
                                          </p:val>
                                        </p:tav>
                                        <p:tav tm="100000">
                                          <p:val>
                                            <p:strVal val="#ppt_w"/>
                                          </p:val>
                                        </p:tav>
                                      </p:tavLst>
                                    </p:anim>
                                    <p:anim calcmode="lin" valueType="num">
                                      <p:cBhvr>
                                        <p:cTn id="22" dur="500" fill="hold"/>
                                        <p:tgtEl>
                                          <p:spTgt spid="1030"/>
                                        </p:tgtEl>
                                        <p:attrNameLst>
                                          <p:attrName>ppt_h</p:attrName>
                                        </p:attrNameLst>
                                      </p:cBhvr>
                                      <p:tavLst>
                                        <p:tav tm="0">
                                          <p:val>
                                            <p:fltVal val="0"/>
                                          </p:val>
                                        </p:tav>
                                        <p:tav tm="100000">
                                          <p:val>
                                            <p:strVal val="#ppt_h"/>
                                          </p:val>
                                        </p:tav>
                                      </p:tavLst>
                                    </p:anim>
                                    <p:animEffect transition="in" filter="fade">
                                      <p:cBhvr>
                                        <p:cTn id="2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853B-C7BB-4671-89EB-0D21BFED251C}"/>
              </a:ext>
            </a:extLst>
          </p:cNvPr>
          <p:cNvSpPr>
            <a:spLocks noGrp="1"/>
          </p:cNvSpPr>
          <p:nvPr>
            <p:ph type="title"/>
          </p:nvPr>
        </p:nvSpPr>
        <p:spPr/>
        <p:txBody>
          <a:bodyPr/>
          <a:lstStyle/>
          <a:p>
            <a:r>
              <a:rPr lang="en-GB" dirty="0"/>
              <a:t>Down From The Cross</a:t>
            </a:r>
          </a:p>
        </p:txBody>
      </p:sp>
      <p:sp>
        <p:nvSpPr>
          <p:cNvPr id="4" name="Text Placeholder 3">
            <a:extLst>
              <a:ext uri="{FF2B5EF4-FFF2-40B4-BE49-F238E27FC236}">
                <a16:creationId xmlns:a16="http://schemas.microsoft.com/office/drawing/2014/main" id="{9185A2F3-33C9-47F4-8095-296ECA343A48}"/>
              </a:ext>
            </a:extLst>
          </p:cNvPr>
          <p:cNvSpPr>
            <a:spLocks noGrp="1"/>
          </p:cNvSpPr>
          <p:nvPr>
            <p:ph type="body" sz="half" idx="2"/>
          </p:nvPr>
        </p:nvSpPr>
        <p:spPr/>
        <p:txBody>
          <a:bodyPr/>
          <a:lstStyle/>
          <a:p>
            <a:r>
              <a:rPr lang="en-GB" dirty="0"/>
              <a:t>Jesus’s friends took him down from the cross. They put him in a tomb, then they covered it with a gigantic stone.</a:t>
            </a:r>
          </a:p>
        </p:txBody>
      </p:sp>
      <p:pic>
        <p:nvPicPr>
          <p:cNvPr id="2052" name="Picture 4" descr="Jesus Is Taken Down From The Cross Stock Vector - Illustration of ...">
            <a:extLst>
              <a:ext uri="{FF2B5EF4-FFF2-40B4-BE49-F238E27FC236}">
                <a16:creationId xmlns:a16="http://schemas.microsoft.com/office/drawing/2014/main" id="{8A870239-71E7-4D89-8159-85DBDC7D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408" y="1725947"/>
            <a:ext cx="4144296" cy="297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1)">
                                      <p:cBhvr>
                                        <p:cTn id="1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469C-A28B-4214-94F2-02F65A314232}"/>
              </a:ext>
            </a:extLst>
          </p:cNvPr>
          <p:cNvSpPr>
            <a:spLocks noGrp="1"/>
          </p:cNvSpPr>
          <p:nvPr>
            <p:ph type="title"/>
          </p:nvPr>
        </p:nvSpPr>
        <p:spPr/>
        <p:txBody>
          <a:bodyPr/>
          <a:lstStyle/>
          <a:p>
            <a:r>
              <a:rPr lang="en-GB" dirty="0"/>
              <a:t>Alive Once More</a:t>
            </a:r>
          </a:p>
        </p:txBody>
      </p:sp>
      <p:sp>
        <p:nvSpPr>
          <p:cNvPr id="4" name="Text Placeholder 3">
            <a:extLst>
              <a:ext uri="{FF2B5EF4-FFF2-40B4-BE49-F238E27FC236}">
                <a16:creationId xmlns:a16="http://schemas.microsoft.com/office/drawing/2014/main" id="{55A888B2-17E9-4ED7-882C-7C039947ADB6}"/>
              </a:ext>
            </a:extLst>
          </p:cNvPr>
          <p:cNvSpPr>
            <a:spLocks noGrp="1"/>
          </p:cNvSpPr>
          <p:nvPr>
            <p:ph type="body" sz="half" idx="2"/>
          </p:nvPr>
        </p:nvSpPr>
        <p:spPr/>
        <p:txBody>
          <a:bodyPr/>
          <a:lstStyle/>
          <a:p>
            <a:r>
              <a:rPr lang="en-GB" dirty="0"/>
              <a:t>Two days later Mary Magdalen went to see Jesus’s tomb but the great stone had been moved. Mary started to cry when she saw a man. She thought the man had taken Jesus, but this man was Jesus. She went and told everyone.     </a:t>
            </a:r>
          </a:p>
        </p:txBody>
      </p:sp>
      <p:pic>
        <p:nvPicPr>
          <p:cNvPr id="3074" name="Picture 2" descr="Mary Magdalene as a Renewed Feminist Icon: Representations in the ...">
            <a:extLst>
              <a:ext uri="{FF2B5EF4-FFF2-40B4-BE49-F238E27FC236}">
                <a16:creationId xmlns:a16="http://schemas.microsoft.com/office/drawing/2014/main" id="{7AACB4E6-E666-4251-9200-A663B17FE1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3" y="1576312"/>
            <a:ext cx="4513262" cy="340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195</TotalTime>
  <Words>437</Words>
  <Application>Microsoft Office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Trebuchet MS</vt:lpstr>
      <vt:lpstr>Wingdings</vt:lpstr>
      <vt:lpstr>Wingdings 3</vt:lpstr>
      <vt:lpstr>Facet</vt:lpstr>
      <vt:lpstr>The Easter Story</vt:lpstr>
      <vt:lpstr>Onwards to Jerusalem </vt:lpstr>
      <vt:lpstr>Betrayed By a Friend </vt:lpstr>
      <vt:lpstr>The Last Super</vt:lpstr>
      <vt:lpstr>Praying for Life</vt:lpstr>
      <vt:lpstr>The trial for Jesus</vt:lpstr>
      <vt:lpstr>Up The Hill With a Cross </vt:lpstr>
      <vt:lpstr>Down From The Cross</vt:lpstr>
      <vt:lpstr>Alive Once More</vt:lpstr>
      <vt:lpstr>Back To Heaven </vt:lpstr>
      <vt:lpstr>                        The End                           And                      Happy Easter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Easter Story</dc:title>
  <dc:creator>Charlotte</dc:creator>
  <cp:lastModifiedBy>Julie Wigginton</cp:lastModifiedBy>
  <cp:revision>27</cp:revision>
  <dcterms:created xsi:type="dcterms:W3CDTF">2020-03-31T10:59:54Z</dcterms:created>
  <dcterms:modified xsi:type="dcterms:W3CDTF">2020-04-20T06:54:19Z</dcterms:modified>
</cp:coreProperties>
</file>