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AD61A-7D96-4403-B853-69C0CB60821F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D5897-75F8-4299-925C-75AC43681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3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D5897-75F8-4299-925C-75AC436812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0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8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1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8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7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B925-C5B6-4277-BCF6-F7450913FD7E}" type="datetimeFigureOut">
              <a:rPr lang="en-GB" smtClean="0"/>
              <a:t>21/03/2013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7A45-77F0-42B2-AC87-F3F2F2A3C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2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.uk/url?sa=i&amp;rct=j&amp;q=pipe+on+a+hot+cross+bun&amp;source=images&amp;cd=&amp;cad=rja&amp;docid=V6No20yPgujwHM&amp;tbnid=Zcp83kabC0BVzM:&amp;ved=0CAUQjRw&amp;url=http://www.veggieful.com/2013/01/vegan-chocolate-hot-cross-buns.html&amp;ei=STNKUZXLK_KR0QXX34B4&amp;bvm=bv.44011176,d.d2k&amp;psig=AFQjCNFsLQ7zw5yNo_GNMXV4dFer9R7BSw&amp;ust=1363903683927290" TargetMode="External"/><Relationship Id="rId7" Type="http://schemas.openxmlformats.org/officeDocument/2006/relationships/hyperlink" Target="http://www.google.co.uk/url?sa=i&amp;rct=j&amp;q=pipe+on+a+hot+cross+bun&amp;source=images&amp;cd=&amp;cad=rja&amp;docid=sPItAVQrcSO5-M&amp;tbnid=_i-5ea0yjFtnPM:&amp;ved=0CAUQjRw&amp;url=http://www.balticmaid.com/2012/04/british-hot-cross-buns/&amp;ei=lzNKUf3WIOaN0AWr0YDABg&amp;bvm=bv.44011176,d.d2k&amp;psig=AFQjCNEkakCnxxupg6QSRdJW6r7QT5mN-w&amp;ust=136390370650975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.uk/url?sa=i&amp;rct=j&amp;q=pipe+on+a+hot+cross+bun&amp;source=images&amp;cd=&amp;cad=rja&amp;docid=-NA5ouWBBdcgJM&amp;tbnid=yHRTE4SqceJvLM:&amp;ved=0CAUQjRw&amp;url=http://yumarama.com/2271/hot-cross-buns-first-mellowbakers-bread/&amp;ei=dDNKUaTYLKrz0gXM_4DYAg&amp;bvm=bv.44011176,d.d2k&amp;psig=AFQjCNEkakCnxxupg6QSRdJW6r7QT5mN-w&amp;ust=1363903706509754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hyperlink" Target="http://www.google.co.uk/url?sa=i&amp;rct=j&amp;q=bake+in+the+oven+kids&amp;source=images&amp;cd=&amp;cad=rja&amp;docid=midXiaHZztCjpM&amp;tbnid=7QHiBRKZJC44sM:&amp;ved=0CAUQjRw&amp;url=http://www.goodtoknow.co.uk/recipes/pictures/28711/cooking-with-kids-butterfly-buns/5&amp;ei=TDRKUdDXOOfI0AWe8YGQBQ&amp;bvm=bv.44011176,d.d2k&amp;psig=AFQjCNGC1IAPyEnxNOBQd9aPNo0rp1QUtQ&amp;ust=13639039222703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delicious+kid&amp;source=images&amp;cd=&amp;cad=rja&amp;docid=s2OVwZhE_BRD8M&amp;tbnid=lC7aW0J0e792vM:&amp;ved=0CAUQjRw&amp;url=http://www.eatingwell.com/healthy_cooking/kids_cooking/eatingwells_back_to_school_guide&amp;ei=KzVKUcqTNeme0QXWsYDIBw&amp;bvm=bv.44011176,d.d2k&amp;psig=AFQjCNHqYV67LF3GUG74-kkH_xn5ojgXTA&amp;ust=136390416361530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goodfood.com/content/knowhow/glossary/yeast/" TargetMode="External"/><Relationship Id="rId2" Type="http://schemas.openxmlformats.org/officeDocument/2006/relationships/hyperlink" Target="http://www.bbcgoodfood.com/content/knowhow/glossary/sa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goodfood.com/content/knowhow/glossary/eg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mix+bowl&amp;source=images&amp;cd=&amp;cad=rja&amp;docid=LPW8Zvi12UewYM&amp;tbnid=CbZjCWIo_Z30CM:&amp;ved=0CAUQjRw&amp;url=http://www.yankodesign.com/2012/03/20/really-really-smart-%E2%80%93-part-two/&amp;ei=5zBKUbjNA8W90QWbpYGABg&amp;bvm=bv.44011176,d.d2k&amp;psig=AFQjCNF6xohChIdwsdfn_LSFpWnGYH7Dig&amp;ust=136390305524536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.uk/url?sa=i&amp;rct=j&amp;q=5+minutes&amp;source=images&amp;cd=&amp;cad=rja&amp;docid=p7cYeW3UfQ6uFM&amp;tbnid=Yvv6nFzTtStwnM:&amp;ved=0CAUQjRw&amp;url=http://southwarknotes.wordpress.com/2013/01/07/five-minutes-to-midnight-heygate-regeneration-plan-objection-time-upped/&amp;ei=GzFKUaT1DsW00QXJoIAQ&amp;bvm=bv.44011176,d.d2k&amp;psig=AFQjCNEYGE49F4e5YQaIZL-9T51GhihiMQ&amp;ust=1363903119756642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cut+into+8&amp;source=images&amp;cd=&amp;cad=rja&amp;docid=z2hoBtzFxDm-kM&amp;tbnid=bFeRTg4SgaNzqM:&amp;ved=0CAUQjRw&amp;url=http://www.tumblr.com/tagged/melonpan&amp;ei=lTFKUaKrJuqq0QWHzYDICg&amp;bvm=bv.44011176,d.d2k&amp;psig=AFQjCNFKBajgivkejhrYUEivZw4W-c3V6g&amp;ust=136390324693882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shape+hot+cross+bun&amp;source=images&amp;cd=&amp;cad=rja&amp;docid=2jmlWDMf3r6TwM&amp;tbnid=TqfEjK5m7fDIvM:&amp;ved=0CAUQjRw&amp;url=http://www.reallynicerecipes.com/recipe/cakes_biscuits/hot-cross-buns&amp;ei=RDJKUYqUJcLb0QXsuoDABw&amp;bvm=bv.44011176,d.d2k&amp;psig=AFQjCNG-uX31t0PCr_kGfUwCH7Q6FnmgRg&amp;ust=136390342164636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uk/url?sa=i&amp;rct=j&amp;q=leave+to+rise&amp;source=images&amp;cd=&amp;cad=rja&amp;docid=PWOzlAM6uW41oM&amp;tbnid=FyKT14_SInooXM:&amp;ved=0CAUQjRw&amp;url=http://elspethevans.blogspot.com/&amp;ei=nTJKUZX3DubL0AWi_4HYCg&amp;bvm=bv.44011176,d.d2k&amp;psig=AFQjCNHOJoT_5ZrTeo41YZa7hA3q6MfW1g&amp;ust=1363903483900037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GB" b="1" u="sng" dirty="0" smtClean="0">
                <a:latin typeface="Comic Sans MS" pitchFamily="66" charset="0"/>
              </a:rPr>
              <a:t>Welcome Bay Class.</a:t>
            </a: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72616" y="1700808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What is the same?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056" y="5733256"/>
            <a:ext cx="3762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What is different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fullhomelydivinity.org/images/hot_cross_b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2246204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.123rf.com/400wm/400/400/konzeptm/konzeptm1207/konzeptm120700345/14517938-close-up-of-a-bread-roll-isolated-on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9184"/>
            <a:ext cx="2349665" cy="15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ntasynascarpreview.com/nascar-blog/wp-content/uploads/2009/02/b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2303"/>
            <a:ext cx="25275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98072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</a:rPr>
              <a:t>9)  Then mix the flour with 2 </a:t>
            </a:r>
            <a:r>
              <a:rPr lang="en-GB" dirty="0" err="1" smtClean="0">
                <a:effectLst/>
              </a:rPr>
              <a:t>tbsp</a:t>
            </a:r>
            <a:r>
              <a:rPr lang="en-GB" dirty="0" smtClean="0">
                <a:effectLst/>
              </a:rPr>
              <a:t> water to make a paste. Pour into a plastic food bag and make a nick in one of the corners. Pipe crosses on top of each bun.</a:t>
            </a:r>
            <a:endParaRPr lang="en-GB" dirty="0"/>
          </a:p>
        </p:txBody>
      </p:sp>
      <p:pic>
        <p:nvPicPr>
          <p:cNvPr id="9218" name="Picture 2" descr="http://2.bp.blogspot.com/-CyrsIj7aM-4/UO4P1fGN85I/AAAAAAAAEEs/VU0Qc0tnj5E/s1600/hot+cross+buns+pip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56614"/>
            <a:ext cx="2592288" cy="17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yumarama.com/blog/wp-content/uploads/2010/03/MB-HotCross-65-PipeRead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264297" cy="21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alticmaid.com/wp-content/uploads/2012/04/BalticMaid_HotCrossBuns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190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764704"/>
            <a:ext cx="6335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effectLst/>
              </a:rPr>
              <a:t>10) After </a:t>
            </a:r>
            <a:r>
              <a:rPr lang="en-GB" dirty="0" smtClean="0"/>
              <a:t>that b</a:t>
            </a:r>
            <a:r>
              <a:rPr lang="en-GB" dirty="0" smtClean="0">
                <a:effectLst/>
              </a:rPr>
              <a:t>ake the buns for 12-15 </a:t>
            </a:r>
            <a:r>
              <a:rPr lang="en-GB" dirty="0" err="1" smtClean="0">
                <a:effectLst/>
              </a:rPr>
              <a:t>mins</a:t>
            </a:r>
            <a:r>
              <a:rPr lang="en-GB" dirty="0" smtClean="0">
                <a:effectLst/>
              </a:rPr>
              <a:t> until risen and golden.</a:t>
            </a:r>
            <a:endParaRPr lang="en-GB" dirty="0"/>
          </a:p>
        </p:txBody>
      </p:sp>
      <p:pic>
        <p:nvPicPr>
          <p:cNvPr id="10242" name="Picture 2" descr="http://goodtoknow.media.ipcdigital.co.uk/111/00000543b/c165_orh100000w614/mediablitz-804642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565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ullhomelydivinity.org/images/hot_cross_bu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246204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584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effectLst/>
              </a:rPr>
              <a:t>11) Finally, enjoy your beautifully baked bun!</a:t>
            </a:r>
            <a:endParaRPr lang="en-GB" sz="3600" dirty="0"/>
          </a:p>
        </p:txBody>
      </p:sp>
      <p:pic>
        <p:nvPicPr>
          <p:cNvPr id="11266" name="Picture 2" descr="http://assets.eatingwell.com/sites/default/files/imagecache/standard/kids_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8051"/>
            <a:ext cx="4464496" cy="4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itchFamily="66" charset="0"/>
              </a:rPr>
              <a:t>Let’s make hot cross buns!</a:t>
            </a: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200" dirty="0" smtClean="0">
                <a:latin typeface="Comic Sans MS" pitchFamily="66" charset="0"/>
              </a:rPr>
              <a:t>First get into your groups.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56490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2</a:t>
            </a:r>
            <a:r>
              <a:rPr lang="en-GB" sz="3200" dirty="0" smtClean="0">
                <a:latin typeface="Comic Sans MS" pitchFamily="66" charset="0"/>
              </a:rPr>
              <a:t>)  Next take off any jumpers /     cardigans / fleeces.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050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3)  Then wash your hands.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6" name="Picture 2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0"/>
            <a:ext cx="93610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0112" y="6237312"/>
            <a:ext cx="345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</a:t>
            </a:r>
            <a:r>
              <a:rPr lang="en-GB" dirty="0" smtClean="0">
                <a:effectLst/>
              </a:rPr>
              <a:t>eat oven to 220C/fan 200C/gas 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8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500g strong white bread flour </a:t>
            </a:r>
          </a:p>
          <a:p>
            <a:r>
              <a:rPr lang="en-GB" dirty="0"/>
              <a:t>½ </a:t>
            </a:r>
            <a:r>
              <a:rPr lang="en-GB" dirty="0" err="1"/>
              <a:t>tsp</a:t>
            </a:r>
            <a:r>
              <a:rPr lang="en-GB" dirty="0"/>
              <a:t> </a:t>
            </a:r>
            <a:r>
              <a:rPr lang="en-GB" dirty="0">
                <a:hlinkClick r:id="rId2" action="ppaction://hlinkfile"/>
              </a:rPr>
              <a:t>salt </a:t>
            </a:r>
            <a:endParaRPr lang="en-GB" dirty="0"/>
          </a:p>
          <a:p>
            <a:r>
              <a:rPr lang="en-GB" dirty="0"/>
              <a:t>2 heaped </a:t>
            </a:r>
            <a:r>
              <a:rPr lang="en-GB" dirty="0" err="1"/>
              <a:t>tsp</a:t>
            </a:r>
            <a:r>
              <a:rPr lang="en-GB" dirty="0"/>
              <a:t> mixed spice </a:t>
            </a:r>
          </a:p>
          <a:p>
            <a:r>
              <a:rPr lang="en-GB" dirty="0"/>
              <a:t>50g caster sugar </a:t>
            </a:r>
          </a:p>
          <a:p>
            <a:r>
              <a:rPr lang="en-GB" dirty="0"/>
              <a:t>50g butter , chopped into cubes </a:t>
            </a:r>
          </a:p>
          <a:p>
            <a:r>
              <a:rPr lang="en-GB" dirty="0"/>
              <a:t>200g mixed dried fruits </a:t>
            </a:r>
          </a:p>
          <a:p>
            <a:r>
              <a:rPr lang="en-GB" dirty="0"/>
              <a:t>7g sachet easy-blend dried </a:t>
            </a:r>
            <a:r>
              <a:rPr lang="en-GB" dirty="0">
                <a:hlinkClick r:id="rId3" action="ppaction://hlinkfile"/>
              </a:rPr>
              <a:t>yeast </a:t>
            </a:r>
            <a:endParaRPr lang="en-GB" dirty="0"/>
          </a:p>
          <a:p>
            <a:r>
              <a:rPr lang="en-GB" dirty="0"/>
              <a:t>200ml milk </a:t>
            </a:r>
          </a:p>
          <a:p>
            <a:r>
              <a:rPr lang="en-GB" dirty="0"/>
              <a:t>2 </a:t>
            </a:r>
            <a:r>
              <a:rPr lang="en-GB" dirty="0">
                <a:hlinkClick r:id="rId4" action="ppaction://hlinkfile"/>
              </a:rPr>
              <a:t>eggs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Here’s what to do…</a:t>
            </a:r>
            <a:endParaRPr lang="en-GB" b="1" u="sng" dirty="0"/>
          </a:p>
        </p:txBody>
      </p:sp>
      <p:pic>
        <p:nvPicPr>
          <p:cNvPr id="3" name="Picture 2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7361" y="19888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ffectLst/>
              </a:rPr>
              <a:t>1) First, tip the flour into a bowl and stir in the salt, mixed spice and sugar.</a:t>
            </a:r>
            <a:endParaRPr lang="en-GB" sz="2000" dirty="0"/>
          </a:p>
        </p:txBody>
      </p:sp>
      <p:pic>
        <p:nvPicPr>
          <p:cNvPr id="2050" name="Picture 2" descr="Step 2 - Flour into Bow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5" y="3316122"/>
            <a:ext cx="248676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plos.org/obesitypanacea/files/2010/10/SaltSha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30882"/>
            <a:ext cx="1708408" cy="15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tb-bargains.co.uk/ekmps/shops/atbbargains/images/schwartz-ground-mixed-spice-jar-2239-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0882"/>
            <a:ext cx="1898318" cy="18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lennellis.com/wp-content/uploads/2012/09/bigstock_Spilling_Sugar_42938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4" y="3297950"/>
            <a:ext cx="2280692" cy="15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9807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effectLst/>
              </a:rPr>
              <a:t>2)  Next, rub in the butter with your fingertips</a:t>
            </a:r>
            <a:r>
              <a:rPr lang="en-GB" dirty="0" smtClean="0">
                <a:effectLst/>
              </a:rPr>
              <a:t>.</a:t>
            </a:r>
            <a:endParaRPr lang="en-GB" dirty="0"/>
          </a:p>
        </p:txBody>
      </p:sp>
      <p:pic>
        <p:nvPicPr>
          <p:cNvPr id="4098" name="Picture 2" descr="http://1.bp.blogspot.com/_RHGS_GmagEw/TO65Yi2fq-I/AAAAAAAABWQ/jYBBC8_ZvSc/s1600/Rub+the+butter+into+the+flou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023467" cy="40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3750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3)Then</a:t>
            </a:r>
            <a:r>
              <a:rPr lang="en-GB" dirty="0" smtClean="0">
                <a:effectLst/>
              </a:rPr>
              <a:t> gently warm the milk so it is hot, but still cool enough to put your finger in for a couple of seconds.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35696" y="37872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effectLst/>
              </a:rPr>
              <a:t>4) After that beat with the eggs and yeast, then pour into the dried </a:t>
            </a:r>
            <a:r>
              <a:rPr lang="en-GB" dirty="0" smtClean="0">
                <a:effectLst/>
              </a:rPr>
              <a:t>ingredients with the dried fruit.</a:t>
            </a:r>
            <a:endParaRPr lang="en-GB" dirty="0"/>
          </a:p>
        </p:txBody>
      </p:sp>
      <p:pic>
        <p:nvPicPr>
          <p:cNvPr id="5122" name="Picture 2" descr="http://www.thewarmmilkjournal.com/wp-content/uploads/2010/07/dreamstime_9174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6" y="1556792"/>
            <a:ext cx="2880320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yhomecooking.net/pecan-pie/images/mixing-eg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3" y="4710629"/>
            <a:ext cx="2448474" cy="19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evermuffin.com/wp-content/uploads/2011/12/add-your-currant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436788" cy="18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105273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</a:rPr>
              <a:t>5) </a:t>
            </a:r>
            <a:r>
              <a:rPr lang="en-GB" sz="2400" dirty="0" smtClean="0">
                <a:effectLst/>
              </a:rPr>
              <a:t>Next , using a blunt knife, mix the ingredients to a moist dough, then leave to soak for 5 </a:t>
            </a:r>
            <a:r>
              <a:rPr lang="en-GB" sz="2400" dirty="0" err="1" smtClean="0">
                <a:effectLst/>
              </a:rPr>
              <a:t>mins</a:t>
            </a:r>
            <a:r>
              <a:rPr lang="en-GB" sz="2400" dirty="0" smtClean="0">
                <a:effectLst/>
              </a:rPr>
              <a:t>.</a:t>
            </a:r>
            <a:endParaRPr lang="en-GB" sz="2400" dirty="0"/>
          </a:p>
        </p:txBody>
      </p:sp>
      <p:pic>
        <p:nvPicPr>
          <p:cNvPr id="6146" name="Picture 2" descr="http://www.yankodesign.com/images/design_news/2012/03/20/smart_mix_bow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528392" cy="30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outhwarknotes.files.wordpress.com/2013/01/5minut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49856"/>
            <a:ext cx="2899725" cy="26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196752"/>
            <a:ext cx="777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</a:rPr>
              <a:t>6)  After that take out of the bowl and cut the dough into 8 equal pieces.</a:t>
            </a:r>
            <a:endParaRPr lang="en-GB" dirty="0"/>
          </a:p>
        </p:txBody>
      </p:sp>
      <p:pic>
        <p:nvPicPr>
          <p:cNvPr id="7170" name="Picture 2" descr="http://media.tumblr.com/tumblr_metfs4Bv8o1qanxkz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768752" cy="45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ullhomelydivinity.org/images/hot_cross_b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128" y="116633"/>
            <a:ext cx="8803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62068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 startAt="7"/>
            </a:pPr>
            <a:r>
              <a:rPr lang="en-GB" dirty="0" smtClean="0">
                <a:effectLst/>
              </a:rPr>
              <a:t>Then shape the dough into buns on a floured surface. </a:t>
            </a:r>
          </a:p>
          <a:p>
            <a:pPr marL="342900" indent="-342900">
              <a:buAutoNum type="arabicParenR" startAt="7"/>
            </a:pPr>
            <a:endParaRPr lang="en-GB" dirty="0" smtClean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828" y="3861048"/>
            <a:ext cx="8491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</a:rPr>
              <a:t>8)  Space apart on a baking sheet, cover loosely with cling film, then leave in a warm place until half again in size. This will take 45 mins-1 </a:t>
            </a:r>
            <a:r>
              <a:rPr lang="en-GB" dirty="0" err="1" smtClean="0">
                <a:effectLst/>
              </a:rPr>
              <a:t>hr</a:t>
            </a:r>
            <a:r>
              <a:rPr lang="en-GB" dirty="0" smtClean="0">
                <a:effectLst/>
              </a:rPr>
              <a:t> 15 </a:t>
            </a:r>
            <a:r>
              <a:rPr lang="en-GB" dirty="0" err="1" smtClean="0">
                <a:effectLst/>
              </a:rPr>
              <a:t>mins</a:t>
            </a:r>
            <a:r>
              <a:rPr lang="en-GB" dirty="0" smtClean="0">
                <a:effectLst/>
              </a:rPr>
              <a:t>, depending on how warm the room is</a:t>
            </a:r>
            <a:endParaRPr lang="en-GB" dirty="0"/>
          </a:p>
        </p:txBody>
      </p:sp>
      <p:pic>
        <p:nvPicPr>
          <p:cNvPr id="8194" name="Picture 2" descr="http://t0.gstatic.com/images?q=tbn:ANd9GcRBQPr16guRnrCgWakPhUMH82jCih9Y4cS7lmIi6qEoO1GAu0h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3016"/>
            <a:ext cx="3416449" cy="22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c9ZZYhUYaqE/T3HGlG_jvTI/AAAAAAAAA48/n_FWUDWQpyE/s1600/IMG_644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84378"/>
            <a:ext cx="2533950" cy="1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334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Welcome Bay Class.</vt:lpstr>
      <vt:lpstr>Let’s make hot cross buns!</vt:lpstr>
      <vt:lpstr>Ingredients</vt:lpstr>
      <vt:lpstr>Here’s what to do…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Bay Class.</dc:title>
  <dc:creator>User</dc:creator>
  <cp:lastModifiedBy>User</cp:lastModifiedBy>
  <cp:revision>7</cp:revision>
  <dcterms:created xsi:type="dcterms:W3CDTF">2013-03-20T21:31:54Z</dcterms:created>
  <dcterms:modified xsi:type="dcterms:W3CDTF">2013-03-21T20:42:22Z</dcterms:modified>
</cp:coreProperties>
</file>