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422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51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49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0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53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932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71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22F0-46F9-4D95-9255-DE02C6D76DF9}" type="datetimeFigureOut">
              <a:rPr lang="en-GB" smtClean="0"/>
              <a:t>18/01/2017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A1ED2-1E17-46B9-AE9B-EDA68B25EE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79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dirty="0" smtClean="0"/>
              <a:t>Dinosaurs </a:t>
            </a:r>
            <a:endParaRPr lang="en-GB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5373216"/>
            <a:ext cx="6400800" cy="1080120"/>
          </a:xfrm>
        </p:spPr>
        <p:txBody>
          <a:bodyPr>
            <a:normAutofit lnSpcReduction="10000"/>
          </a:bodyPr>
          <a:lstStyle/>
          <a:p>
            <a:r>
              <a:rPr lang="en-GB" sz="7200" dirty="0" err="1" smtClean="0"/>
              <a:t>Aaliyah</a:t>
            </a:r>
            <a:r>
              <a:rPr lang="en-GB" sz="7200" dirty="0" smtClean="0"/>
              <a:t> </a:t>
            </a:r>
            <a:r>
              <a:rPr lang="en-GB" sz="7200" dirty="0" err="1" smtClean="0"/>
              <a:t>Rehman</a:t>
            </a:r>
            <a:r>
              <a:rPr lang="en-GB" sz="7200" dirty="0" smtClean="0"/>
              <a:t> </a:t>
            </a:r>
            <a:endParaRPr lang="en-GB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799"/>
            <a:ext cx="8576291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87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8396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0"/>
            <a:ext cx="4608512" cy="720080"/>
          </a:xfrm>
        </p:spPr>
        <p:txBody>
          <a:bodyPr>
            <a:noAutofit/>
          </a:bodyPr>
          <a:lstStyle/>
          <a:p>
            <a:r>
              <a:rPr lang="en-GB" sz="5400" dirty="0" smtClean="0"/>
              <a:t>Diplodocus!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3367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 smtClean="0"/>
              <a:t>                            </a:t>
            </a:r>
          </a:p>
          <a:p>
            <a:pPr marL="0" indent="0">
              <a:buNone/>
            </a:pPr>
            <a:r>
              <a:rPr lang="en-GB" sz="2800" dirty="0" smtClean="0"/>
              <a:t>The meaning of their name is Double Beamed lizard.</a:t>
            </a:r>
          </a:p>
          <a:p>
            <a:pPr marL="0" indent="0">
              <a:buNone/>
            </a:pPr>
            <a:r>
              <a:rPr lang="en-GB" sz="2800" dirty="0" smtClean="0"/>
              <a:t>They are the longest known dinosaur ever! </a:t>
            </a:r>
          </a:p>
          <a:p>
            <a:pPr marL="0" indent="0">
              <a:buNone/>
            </a:pPr>
            <a:r>
              <a:rPr lang="en-GB" sz="2800" dirty="0" smtClean="0"/>
              <a:t> Their length was up to 27 meters and they also have a weight of more than 12 tons! </a:t>
            </a:r>
          </a:p>
          <a:p>
            <a:pPr marL="0" indent="0">
              <a:buNone/>
            </a:pPr>
            <a:r>
              <a:rPr lang="en-GB" sz="2800" dirty="0" smtClean="0"/>
              <a:t>Diplodocus lived in an area that is now western North America at the end of the Jurassic Period, around 150 million years ago.</a:t>
            </a:r>
          </a:p>
          <a:p>
            <a:pPr marL="0" indent="0">
              <a:buNone/>
            </a:pPr>
            <a:r>
              <a:rPr lang="en-GB" sz="2800" dirty="0" smtClean="0"/>
              <a:t>Diplodocus were plant eaters ( Herbivores ) that grazed in large herds together.</a:t>
            </a:r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They had peg like teeth and ate things like trees, bushes, cycads, gingkoes and ferns.</a:t>
            </a:r>
          </a:p>
          <a:p>
            <a:pPr marL="0" indent="0">
              <a:buNone/>
            </a:pPr>
            <a:r>
              <a:rPr lang="en-GB" sz="2800" dirty="0"/>
              <a:t>You pronounce their name </a:t>
            </a:r>
            <a:r>
              <a:rPr lang="en-GB" sz="2800" dirty="0" smtClean="0"/>
              <a:t>dip-</a:t>
            </a:r>
            <a:r>
              <a:rPr lang="en-GB" sz="2800" dirty="0" err="1" smtClean="0"/>
              <a:t>lod</a:t>
            </a:r>
            <a:r>
              <a:rPr lang="en-GB" sz="2800" dirty="0" smtClean="0"/>
              <a:t>-</a:t>
            </a:r>
            <a:r>
              <a:rPr lang="en-GB" sz="2800" dirty="0" err="1" smtClean="0"/>
              <a:t>ic-uss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3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1220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32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71400"/>
            <a:ext cx="5112568" cy="936105"/>
          </a:xfrm>
        </p:spPr>
        <p:txBody>
          <a:bodyPr>
            <a:normAutofit/>
          </a:bodyPr>
          <a:lstStyle/>
          <a:p>
            <a:r>
              <a:rPr lang="en-GB" sz="4800" dirty="0" smtClean="0"/>
              <a:t>Triceratops!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sz="3000" dirty="0" smtClean="0"/>
              <a:t>Triceratops were plant eaters (herbivores) which grazed in large herds together.</a:t>
            </a:r>
          </a:p>
          <a:p>
            <a:pPr marL="0" indent="0">
              <a:buNone/>
            </a:pPr>
            <a:r>
              <a:rPr lang="en-GB" sz="3000" dirty="0" smtClean="0"/>
              <a:t>They lived about 68 to 65 million years ago in the cretaceous period. </a:t>
            </a:r>
          </a:p>
          <a:p>
            <a:pPr marL="0" indent="0">
              <a:buNone/>
            </a:pPr>
            <a:r>
              <a:rPr lang="en-GB" sz="3000" dirty="0" smtClean="0"/>
              <a:t>it had two long brow horns. These could grow to be at least 1 metre long.</a:t>
            </a:r>
          </a:p>
          <a:p>
            <a:pPr marL="0" indent="0">
              <a:buNone/>
            </a:pPr>
            <a:r>
              <a:rPr lang="en-GB" sz="3000" dirty="0"/>
              <a:t>I</a:t>
            </a:r>
            <a:r>
              <a:rPr lang="en-GB" sz="3000" dirty="0" smtClean="0"/>
              <a:t>ts dinosaur name means three horned face. </a:t>
            </a:r>
          </a:p>
          <a:p>
            <a:pPr marL="0" indent="0">
              <a:buNone/>
            </a:pPr>
            <a:r>
              <a:rPr lang="en-GB" sz="3000" dirty="0" smtClean="0"/>
              <a:t>Triceratops were 9 metres in length and weighed 5 tons!</a:t>
            </a:r>
          </a:p>
          <a:p>
            <a:pPr marL="0" indent="0">
              <a:buNone/>
            </a:pPr>
            <a:r>
              <a:rPr lang="en-GB" sz="3000" dirty="0" smtClean="0"/>
              <a:t>They lived in Upland Forest of North America.</a:t>
            </a:r>
          </a:p>
          <a:p>
            <a:pPr marL="0" indent="0">
              <a:buNone/>
            </a:pPr>
            <a:r>
              <a:rPr lang="en-GB" sz="3000" dirty="0"/>
              <a:t>Triceratops had nose horns they used for defence.</a:t>
            </a:r>
            <a:endParaRPr lang="en-GB" sz="3000" dirty="0" smtClean="0"/>
          </a:p>
          <a:p>
            <a:pPr marL="0" indent="0">
              <a:buNone/>
            </a:pPr>
            <a:r>
              <a:rPr lang="en-GB" sz="3000" dirty="0"/>
              <a:t>You pronounce their name </a:t>
            </a:r>
            <a:r>
              <a:rPr lang="en-GB" sz="3000" dirty="0" smtClean="0"/>
              <a:t>tri-sera-tops.</a:t>
            </a:r>
            <a:endParaRPr lang="en-GB" sz="3000" dirty="0" smtClean="0"/>
          </a:p>
          <a:p>
            <a:pPr marL="0" indent="0">
              <a:buNone/>
            </a:pPr>
            <a:r>
              <a:rPr lang="en-GB" dirty="0" smtClean="0"/>
              <a:t> </a:t>
            </a:r>
            <a:r>
              <a:rPr lang="en-GB" dirty="0"/>
              <a:t>To defend itself against meat eaters (predators) it had two long brow horns. These could grow to be at least 1 </a:t>
            </a:r>
            <a:r>
              <a:rPr lang="en-GB" dirty="0" smtClean="0"/>
              <a:t>metre long.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1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16732" cy="5338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53422"/>
            <a:ext cx="8568952" cy="121051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Thanks everyone for watching my fact file on dinosaurs I hope you enjoyed have a good day!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1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245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Dinosaurs </vt:lpstr>
      <vt:lpstr>PowerPoint Presentation</vt:lpstr>
      <vt:lpstr>Diplodocus!</vt:lpstr>
      <vt:lpstr>PowerPoint Presentation</vt:lpstr>
      <vt:lpstr>Triceratops!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Aaliyah Rehman</dc:creator>
  <cp:lastModifiedBy>Aaliyah Rehman</cp:lastModifiedBy>
  <cp:revision>26</cp:revision>
  <dcterms:created xsi:type="dcterms:W3CDTF">2017-01-17T09:49:49Z</dcterms:created>
  <dcterms:modified xsi:type="dcterms:W3CDTF">2017-01-18T14:56:26Z</dcterms:modified>
</cp:coreProperties>
</file>