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B19FD-3E48-414F-8288-2EE861614AC8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75F16-3209-4F58-B2EA-F84A3DE53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3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75F16-3209-4F58-B2EA-F84A3DE530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0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481820-2E4D-4219-8E59-F4A438AAD52B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66F920-437D-4491-AAF4-757BA82AF91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773" y="5589240"/>
            <a:ext cx="2376265" cy="6480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By </a:t>
            </a:r>
            <a:r>
              <a:rPr lang="en-GB" dirty="0" err="1" smtClean="0">
                <a:solidFill>
                  <a:srgbClr val="7030A0"/>
                </a:solidFill>
              </a:rPr>
              <a:t>Arela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4833" y="764704"/>
            <a:ext cx="5032148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u="sng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DINOSAURS!!!</a:t>
            </a:r>
            <a:endParaRPr lang="en-GB" sz="5400" b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4" y="2492896"/>
            <a:ext cx="4536504" cy="23842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748" y="382598"/>
            <a:ext cx="3115420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solidFill>
                  <a:srgbClr val="0070C0"/>
                </a:solidFill>
                <a:latin typeface="Broadway" pitchFamily="82" charset="0"/>
              </a:rPr>
              <a:t>THE TYRANNOSAURUS REX</a:t>
            </a:r>
            <a:endParaRPr lang="en-GB" sz="2400" u="sng" dirty="0">
              <a:solidFill>
                <a:srgbClr val="0070C0"/>
              </a:solidFill>
              <a:latin typeface="Broadway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725191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The Tyrannosaurus Rex also known as a T-rex has a life span of about 30 years.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A </a:t>
            </a:r>
            <a:r>
              <a:rPr lang="en-GB" sz="2400" dirty="0" smtClean="0">
                <a:latin typeface="Californian FB" pitchFamily="18" charset="0"/>
              </a:rPr>
              <a:t>T-rex </a:t>
            </a:r>
            <a:r>
              <a:rPr lang="en-GB" sz="2400" dirty="0" smtClean="0">
                <a:latin typeface="Californian FB" pitchFamily="18" charset="0"/>
              </a:rPr>
              <a:t>is </a:t>
            </a:r>
            <a:r>
              <a:rPr lang="en-GB" sz="2400" dirty="0" smtClean="0">
                <a:latin typeface="Californian FB" pitchFamily="18" charset="0"/>
              </a:rPr>
              <a:t>a carnivore which means meat-eater.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The word tyrant lizard means a T-</a:t>
            </a:r>
            <a:r>
              <a:rPr lang="en-GB" sz="2400" dirty="0" err="1" smtClean="0">
                <a:latin typeface="Californian FB" pitchFamily="18" charset="0"/>
              </a:rPr>
              <a:t>rex</a:t>
            </a:r>
            <a:r>
              <a:rPr lang="en-GB" sz="2400" dirty="0" smtClean="0">
                <a:latin typeface="Californian FB" pitchFamily="18" charset="0"/>
              </a:rPr>
              <a:t> in Greece.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Birds were much like Tyrannosaurus rex because they couldn’t use their wings to eat and they had to use their heads instead.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T-</a:t>
            </a:r>
            <a:r>
              <a:rPr lang="en-GB" sz="2400" dirty="0" err="1" smtClean="0">
                <a:latin typeface="Californian FB" pitchFamily="18" charset="0"/>
              </a:rPr>
              <a:t>rex’s</a:t>
            </a:r>
            <a:r>
              <a:rPr lang="en-GB" sz="2400" dirty="0" smtClean="0">
                <a:latin typeface="Californian FB" pitchFamily="18" charset="0"/>
              </a:rPr>
              <a:t> skeletons were normally found in North American river valleys and forests. </a:t>
            </a:r>
            <a:endParaRPr lang="en-GB" sz="2400" dirty="0">
              <a:latin typeface="Californian FB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885">
            <a:off x="171292" y="681923"/>
            <a:ext cx="2649940" cy="143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799">
            <a:off x="6526786" y="606192"/>
            <a:ext cx="2209800" cy="150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8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7992888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T-</a:t>
            </a:r>
            <a:r>
              <a:rPr lang="en-GB" dirty="0" err="1" smtClean="0">
                <a:latin typeface="Californian FB" pitchFamily="18" charset="0"/>
              </a:rPr>
              <a:t>rex</a:t>
            </a:r>
            <a:r>
              <a:rPr lang="en-GB" dirty="0" smtClean="0">
                <a:latin typeface="Californian FB" pitchFamily="18" charset="0"/>
              </a:rPr>
              <a:t> grew to12.3 meters (40 </a:t>
            </a:r>
            <a:r>
              <a:rPr lang="en-GB" dirty="0" err="1" smtClean="0">
                <a:latin typeface="Californian FB" pitchFamily="18" charset="0"/>
              </a:rPr>
              <a:t>ft</a:t>
            </a:r>
            <a:r>
              <a:rPr lang="en-GB" dirty="0" smtClean="0">
                <a:latin typeface="Californian FB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One of the T-</a:t>
            </a:r>
            <a:r>
              <a:rPr lang="en-GB" dirty="0" err="1" smtClean="0">
                <a:latin typeface="Californian FB" pitchFamily="18" charset="0"/>
              </a:rPr>
              <a:t>rex</a:t>
            </a:r>
            <a:r>
              <a:rPr lang="en-GB" dirty="0" smtClean="0">
                <a:latin typeface="Californian FB" pitchFamily="18" charset="0"/>
              </a:rPr>
              <a:t> relatives the </a:t>
            </a:r>
            <a:r>
              <a:rPr lang="en-GB" dirty="0" err="1" smtClean="0">
                <a:latin typeface="Californian FB" pitchFamily="18" charset="0"/>
              </a:rPr>
              <a:t>Yutyrannus</a:t>
            </a:r>
            <a:r>
              <a:rPr lang="en-GB" dirty="0" smtClean="0">
                <a:latin typeface="Californian FB" pitchFamily="18" charset="0"/>
              </a:rPr>
              <a:t> </a:t>
            </a:r>
            <a:r>
              <a:rPr lang="en-GB" dirty="0" err="1" smtClean="0">
                <a:latin typeface="Californian FB" pitchFamily="18" charset="0"/>
              </a:rPr>
              <a:t>huali</a:t>
            </a:r>
            <a:r>
              <a:rPr lang="en-GB" dirty="0" smtClean="0">
                <a:latin typeface="Californian FB" pitchFamily="18" charset="0"/>
              </a:rPr>
              <a:t> has filamentous feathers.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T-</a:t>
            </a:r>
            <a:r>
              <a:rPr lang="en-GB" dirty="0" err="1" smtClean="0">
                <a:latin typeface="Californian FB" pitchFamily="18" charset="0"/>
              </a:rPr>
              <a:t>rex</a:t>
            </a:r>
            <a:r>
              <a:rPr lang="en-GB" dirty="0" smtClean="0">
                <a:latin typeface="Californian FB" pitchFamily="18" charset="0"/>
              </a:rPr>
              <a:t> defend themselves with their sharp teeth because they are predators.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They could consume nearly 500 pounds of meat and they were one of the biggest meat eaters.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The Tyrannosuarus Rex lived in the craterous period</a:t>
            </a:r>
            <a:r>
              <a:rPr lang="en-GB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2403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096344" cy="922114"/>
          </a:xfr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u="sng" dirty="0" smtClean="0">
                <a:solidFill>
                  <a:srgbClr val="0070C0"/>
                </a:solidFill>
                <a:latin typeface="Broadway" pitchFamily="82" charset="0"/>
              </a:rPr>
              <a:t>THE </a:t>
            </a:r>
            <a:br>
              <a:rPr lang="en-GB" sz="2400" u="sng" dirty="0" smtClean="0">
                <a:solidFill>
                  <a:srgbClr val="0070C0"/>
                </a:solidFill>
                <a:latin typeface="Broadway" pitchFamily="82" charset="0"/>
              </a:rPr>
            </a:br>
            <a:r>
              <a:rPr lang="en-GB" sz="2400" u="sng" dirty="0" smtClean="0">
                <a:solidFill>
                  <a:srgbClr val="0070C0"/>
                </a:solidFill>
                <a:latin typeface="Broadway" pitchFamily="82" charset="0"/>
              </a:rPr>
              <a:t>TRICERATOPS</a:t>
            </a:r>
            <a:endParaRPr lang="en-GB" sz="2400" u="sng" dirty="0">
              <a:solidFill>
                <a:srgbClr val="0070C0"/>
              </a:solidFill>
              <a:latin typeface="Broadway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983">
            <a:off x="365194" y="431691"/>
            <a:ext cx="2466975" cy="15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182">
            <a:off x="6432736" y="496847"/>
            <a:ext cx="248884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8682" y="2309034"/>
            <a:ext cx="57816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Triceratops are a herbivore.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Herbivores eat plants and leafs and grass, they can eat these because of their flat teeth</a:t>
            </a:r>
            <a:r>
              <a:rPr lang="en-GB" sz="2400" dirty="0" smtClean="0">
                <a:latin typeface="Californian FB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They have 3 horns. One on their nose and  the last 2 on their heads.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They used their front horn for defence and to defend its young from predators.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This amazing dinosaur waded 5 tons  and grew to 9 meters (30 feet). AMAZING and OUTSTANDING.  </a:t>
            </a:r>
            <a:endParaRPr lang="en-GB" sz="2400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7533" y="620688"/>
            <a:ext cx="7408333" cy="41373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They lived in </a:t>
            </a:r>
            <a:r>
              <a:rPr lang="en-GB" dirty="0">
                <a:latin typeface="Californian FB" pitchFamily="18" charset="0"/>
              </a:rPr>
              <a:t>the </a:t>
            </a:r>
            <a:r>
              <a:rPr lang="en-GB" dirty="0" smtClean="0">
                <a:latin typeface="Californian FB" pitchFamily="18" charset="0"/>
              </a:rPr>
              <a:t>Late Cretaceous  Period.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They lived 67-68 million  years ago.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They lived at the same time as the Tyrannosaurus </a:t>
            </a:r>
            <a:r>
              <a:rPr lang="en-GB" dirty="0">
                <a:latin typeface="Californian FB" pitchFamily="18" charset="0"/>
              </a:rPr>
              <a:t>rex, Albertosaurus and Spinosaurus</a:t>
            </a:r>
            <a:r>
              <a:rPr lang="en-GB" dirty="0" smtClean="0">
                <a:latin typeface="Californian FB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The word triceratops means three horned face.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Californian FB" pitchFamily="18" charset="0"/>
              </a:rPr>
              <a:t>Some triceratops have bone nobs on their frills which makes it hard for their predators to bite them on their necks. </a:t>
            </a:r>
            <a:endParaRPr lang="en-GB" dirty="0">
              <a:latin typeface="Californian FB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48" y="4633378"/>
            <a:ext cx="2736304" cy="222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14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9406" y="364014"/>
            <a:ext cx="2545248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latin typeface="Broadway" pitchFamily="82" charset="0"/>
              </a:rPr>
              <a:t> </a:t>
            </a:r>
            <a:r>
              <a:rPr lang="en-GB" sz="2400" u="sng" dirty="0" smtClean="0">
                <a:solidFill>
                  <a:srgbClr val="0070C0"/>
                </a:solidFill>
                <a:latin typeface="Broadway" pitchFamily="82" charset="0"/>
              </a:rPr>
              <a:t>The</a:t>
            </a:r>
            <a:endParaRPr lang="en-GB" sz="2400" u="sng" dirty="0">
              <a:solidFill>
                <a:srgbClr val="0070C0"/>
              </a:solidFill>
              <a:latin typeface="Broadway" pitchFamily="82" charset="0"/>
            </a:endParaRPr>
          </a:p>
          <a:p>
            <a:pPr algn="ctr"/>
            <a:r>
              <a:rPr lang="en-GB" sz="2400" u="sng" dirty="0" smtClean="0">
                <a:solidFill>
                  <a:srgbClr val="0070C0"/>
                </a:solidFill>
                <a:latin typeface="Broadway" pitchFamily="82" charset="0"/>
              </a:rPr>
              <a:t>Gigantoraptor</a:t>
            </a:r>
            <a:endParaRPr lang="en-GB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360">
            <a:off x="715577" y="464174"/>
            <a:ext cx="2174598" cy="18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299">
            <a:off x="6211768" y="498643"/>
            <a:ext cx="2564135" cy="182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5706" y="2293670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A Gigantoraptor is a omnivore that can eat plants and meat which makes them a carnivore and a herbivore.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They grew to 8 meters ( 26 feet) and weighed 1400 kilograms.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They lived in china mostly and they were the largest feathered dinosaurs that ever lived to exist.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latin typeface="Californian FB" pitchFamily="18" charset="0"/>
              </a:rPr>
              <a:t>Nobody knows how they defend themselves. Tell me if you have an idea.</a:t>
            </a:r>
            <a:endParaRPr lang="en-GB" sz="2400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en-GB" u="sng" dirty="0" smtClean="0">
                <a:solidFill>
                  <a:srgbClr val="FFC000"/>
                </a:solidFill>
              </a:rPr>
              <a:t>SO LONG EVERYONE!!!!!!</a:t>
            </a:r>
            <a:endParaRPr lang="en-GB" u="sng" dirty="0">
              <a:solidFill>
                <a:srgbClr val="FFC000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4283968" y="1844824"/>
            <a:ext cx="4032448" cy="3384376"/>
          </a:xfrm>
          <a:prstGeom prst="smileyFac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7732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6738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348</Words>
  <Application>Microsoft Office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PowerPoint Presentation</vt:lpstr>
      <vt:lpstr>PowerPoint Presentation</vt:lpstr>
      <vt:lpstr>PowerPoint Presentation</vt:lpstr>
      <vt:lpstr>THE  TRICERATOPS</vt:lpstr>
      <vt:lpstr>PowerPoint Presentation</vt:lpstr>
      <vt:lpstr>PowerPoint Presentation</vt:lpstr>
      <vt:lpstr>SO LONG EVERYONE!!!!!!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Kacey Oxenham</dc:creator>
  <cp:lastModifiedBy>Kacey Oxenham</cp:lastModifiedBy>
  <cp:revision>24</cp:revision>
  <dcterms:created xsi:type="dcterms:W3CDTF">2017-01-17T09:49:59Z</dcterms:created>
  <dcterms:modified xsi:type="dcterms:W3CDTF">2017-01-18T14:55:46Z</dcterms:modified>
</cp:coreProperties>
</file>